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878" autoAdjust="0"/>
    <p:restoredTop sz="94660"/>
  </p:normalViewPr>
  <p:slideViewPr>
    <p:cSldViewPr>
      <p:cViewPr varScale="1">
        <p:scale>
          <a:sx n="74" d="100"/>
          <a:sy n="74" d="100"/>
        </p:scale>
        <p:origin x="-33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670CE2FD-D4A7-4966-8733-CFE9C868718D}" type="datetimeFigureOut">
              <a:rPr lang="es-ES_tradnl" smtClean="0"/>
              <a:pPr/>
              <a:t>24/08/2012</a:t>
            </a:fld>
            <a:endParaRPr lang="es-ES_tradnl"/>
          </a:p>
        </p:txBody>
      </p:sp>
      <p:sp>
        <p:nvSpPr>
          <p:cNvPr id="8" name="7 Marcador de pie de página"/>
          <p:cNvSpPr>
            <a:spLocks noGrp="1"/>
          </p:cNvSpPr>
          <p:nvPr>
            <p:ph type="ftr" sz="quarter" idx="11"/>
          </p:nvPr>
        </p:nvSpPr>
        <p:spPr/>
        <p:txBody>
          <a:bodyPr/>
          <a:lstStyle>
            <a:extLst/>
          </a:lstStyle>
          <a:p>
            <a:endParaRPr lang="es-ES_tradnl"/>
          </a:p>
        </p:txBody>
      </p:sp>
      <p:sp>
        <p:nvSpPr>
          <p:cNvPr id="11" name="10 Marcador de número de diapositiva"/>
          <p:cNvSpPr>
            <a:spLocks noGrp="1"/>
          </p:cNvSpPr>
          <p:nvPr>
            <p:ph type="sldNum" sz="quarter" idx="12"/>
          </p:nvPr>
        </p:nvSpPr>
        <p:spPr/>
        <p:txBody>
          <a:bodyPr/>
          <a:lstStyle>
            <a:extLst/>
          </a:lstStyle>
          <a:p>
            <a:fld id="{112B834C-4F8D-4C6F-A511-0C33D96845F6}" type="slidenum">
              <a:rPr lang="es-ES_tradnl" smtClean="0"/>
              <a:pPr/>
              <a:t>‹Nº›</a:t>
            </a:fld>
            <a:endParaRPr lang="es-ES_tradnl"/>
          </a:p>
        </p:txBody>
      </p:sp>
    </p:spTree>
  </p:cSld>
  <p:clrMapOvr>
    <a:masterClrMapping/>
  </p:clrMapOvr>
  <p:transition>
    <p:cut thruBlk="1"/>
    <p:sndAc>
      <p:stSnd>
        <p:snd r:embed="rId1" name="wind.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70CE2FD-D4A7-4966-8733-CFE9C868718D}" type="datetimeFigureOut">
              <a:rPr lang="es-ES_tradnl" smtClean="0"/>
              <a:pPr/>
              <a:t>24/08/2012</a:t>
            </a:fld>
            <a:endParaRPr lang="es-ES_tradnl"/>
          </a:p>
        </p:txBody>
      </p:sp>
      <p:sp>
        <p:nvSpPr>
          <p:cNvPr id="5" name="4 Marcador de pie de página"/>
          <p:cNvSpPr>
            <a:spLocks noGrp="1"/>
          </p:cNvSpPr>
          <p:nvPr>
            <p:ph type="ftr" sz="quarter" idx="11"/>
          </p:nvPr>
        </p:nvSpPr>
        <p:spPr/>
        <p:txBody>
          <a:bodyPr/>
          <a:lstStyle>
            <a:extLst/>
          </a:lstStyle>
          <a:p>
            <a:endParaRPr lang="es-ES_tradnl"/>
          </a:p>
        </p:txBody>
      </p:sp>
      <p:sp>
        <p:nvSpPr>
          <p:cNvPr id="6" name="5 Marcador de número de diapositiva"/>
          <p:cNvSpPr>
            <a:spLocks noGrp="1"/>
          </p:cNvSpPr>
          <p:nvPr>
            <p:ph type="sldNum" sz="quarter" idx="12"/>
          </p:nvPr>
        </p:nvSpPr>
        <p:spPr/>
        <p:txBody>
          <a:bodyPr/>
          <a:lstStyle>
            <a:extLst/>
          </a:lstStyle>
          <a:p>
            <a:fld id="{112B834C-4F8D-4C6F-A511-0C33D96845F6}" type="slidenum">
              <a:rPr lang="es-ES_tradnl" smtClean="0"/>
              <a:pPr/>
              <a:t>‹Nº›</a:t>
            </a:fld>
            <a:endParaRPr lang="es-ES_tradnl"/>
          </a:p>
        </p:txBody>
      </p:sp>
    </p:spTree>
  </p:cSld>
  <p:clrMapOvr>
    <a:masterClrMapping/>
  </p:clrMapOvr>
  <p:transition>
    <p:cut thruBlk="1"/>
    <p:sndAc>
      <p:stSnd>
        <p:snd r:embed="rId1" name="wind.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70CE2FD-D4A7-4966-8733-CFE9C868718D}" type="datetimeFigureOut">
              <a:rPr lang="es-ES_tradnl" smtClean="0"/>
              <a:pPr/>
              <a:t>24/08/2012</a:t>
            </a:fld>
            <a:endParaRPr lang="es-ES_tradnl"/>
          </a:p>
        </p:txBody>
      </p:sp>
      <p:sp>
        <p:nvSpPr>
          <p:cNvPr id="5" name="4 Marcador de pie de página"/>
          <p:cNvSpPr>
            <a:spLocks noGrp="1"/>
          </p:cNvSpPr>
          <p:nvPr>
            <p:ph type="ftr" sz="quarter" idx="11"/>
          </p:nvPr>
        </p:nvSpPr>
        <p:spPr/>
        <p:txBody>
          <a:bodyPr/>
          <a:lstStyle>
            <a:extLst/>
          </a:lstStyle>
          <a:p>
            <a:endParaRPr lang="es-ES_tradnl"/>
          </a:p>
        </p:txBody>
      </p:sp>
      <p:sp>
        <p:nvSpPr>
          <p:cNvPr id="6" name="5 Marcador de número de diapositiva"/>
          <p:cNvSpPr>
            <a:spLocks noGrp="1"/>
          </p:cNvSpPr>
          <p:nvPr>
            <p:ph type="sldNum" sz="quarter" idx="12"/>
          </p:nvPr>
        </p:nvSpPr>
        <p:spPr/>
        <p:txBody>
          <a:bodyPr/>
          <a:lstStyle>
            <a:extLst/>
          </a:lstStyle>
          <a:p>
            <a:fld id="{112B834C-4F8D-4C6F-A511-0C33D96845F6}" type="slidenum">
              <a:rPr lang="es-ES_tradnl" smtClean="0"/>
              <a:pPr/>
              <a:t>‹Nº›</a:t>
            </a:fld>
            <a:endParaRPr lang="es-ES_tradnl"/>
          </a:p>
        </p:txBody>
      </p:sp>
    </p:spTree>
  </p:cSld>
  <p:clrMapOvr>
    <a:masterClrMapping/>
  </p:clrMapOvr>
  <p:transition>
    <p:cut thruBlk="1"/>
    <p:sndAc>
      <p:stSnd>
        <p:snd r:embed="rId1" name="wind.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70CE2FD-D4A7-4966-8733-CFE9C868718D}" type="datetimeFigureOut">
              <a:rPr lang="es-ES_tradnl" smtClean="0"/>
              <a:pPr/>
              <a:t>24/08/2012</a:t>
            </a:fld>
            <a:endParaRPr lang="es-ES_tradnl"/>
          </a:p>
        </p:txBody>
      </p:sp>
      <p:sp>
        <p:nvSpPr>
          <p:cNvPr id="5" name="4 Marcador de pie de página"/>
          <p:cNvSpPr>
            <a:spLocks noGrp="1"/>
          </p:cNvSpPr>
          <p:nvPr>
            <p:ph type="ftr" sz="quarter" idx="11"/>
          </p:nvPr>
        </p:nvSpPr>
        <p:spPr/>
        <p:txBody>
          <a:bodyPr/>
          <a:lstStyle>
            <a:extLst/>
          </a:lstStyle>
          <a:p>
            <a:endParaRPr lang="es-ES_tradnl"/>
          </a:p>
        </p:txBody>
      </p:sp>
      <p:sp>
        <p:nvSpPr>
          <p:cNvPr id="6" name="5 Marcador de número de diapositiva"/>
          <p:cNvSpPr>
            <a:spLocks noGrp="1"/>
          </p:cNvSpPr>
          <p:nvPr>
            <p:ph type="sldNum" sz="quarter" idx="12"/>
          </p:nvPr>
        </p:nvSpPr>
        <p:spPr/>
        <p:txBody>
          <a:bodyPr/>
          <a:lstStyle>
            <a:extLst/>
          </a:lstStyle>
          <a:p>
            <a:fld id="{112B834C-4F8D-4C6F-A511-0C33D96845F6}" type="slidenum">
              <a:rPr lang="es-ES_tradnl" smtClean="0"/>
              <a:pPr/>
              <a:t>‹Nº›</a:t>
            </a:fld>
            <a:endParaRPr lang="es-ES_tradnl"/>
          </a:p>
        </p:txBody>
      </p:sp>
    </p:spTree>
  </p:cSld>
  <p:clrMapOvr>
    <a:masterClrMapping/>
  </p:clrMapOvr>
  <p:transition>
    <p:cut thruBlk="1"/>
    <p:sndAc>
      <p:stSnd>
        <p:snd r:embed="rId1" name="wind.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670CE2FD-D4A7-4966-8733-CFE9C868718D}" type="datetimeFigureOut">
              <a:rPr lang="es-ES_tradnl" smtClean="0"/>
              <a:pPr/>
              <a:t>24/08/2012</a:t>
            </a:fld>
            <a:endParaRPr lang="es-ES_tradnl"/>
          </a:p>
        </p:txBody>
      </p:sp>
      <p:sp>
        <p:nvSpPr>
          <p:cNvPr id="5" name="4 Marcador de pie de página"/>
          <p:cNvSpPr>
            <a:spLocks noGrp="1"/>
          </p:cNvSpPr>
          <p:nvPr>
            <p:ph type="ftr" sz="quarter" idx="11"/>
          </p:nvPr>
        </p:nvSpPr>
        <p:spPr/>
        <p:txBody>
          <a:bodyPr/>
          <a:lstStyle>
            <a:extLst/>
          </a:lstStyle>
          <a:p>
            <a:endParaRPr lang="es-ES_tradnl"/>
          </a:p>
        </p:txBody>
      </p:sp>
      <p:sp>
        <p:nvSpPr>
          <p:cNvPr id="6" name="5 Marcador de número de diapositiva"/>
          <p:cNvSpPr>
            <a:spLocks noGrp="1"/>
          </p:cNvSpPr>
          <p:nvPr>
            <p:ph type="sldNum" sz="quarter" idx="12"/>
          </p:nvPr>
        </p:nvSpPr>
        <p:spPr/>
        <p:txBody>
          <a:bodyPr/>
          <a:lstStyle>
            <a:extLst/>
          </a:lstStyle>
          <a:p>
            <a:fld id="{112B834C-4F8D-4C6F-A511-0C33D96845F6}" type="slidenum">
              <a:rPr lang="es-ES_tradnl" smtClean="0"/>
              <a:pPr/>
              <a:t>‹Nº›</a:t>
            </a:fld>
            <a:endParaRPr lang="es-ES_tradnl"/>
          </a:p>
        </p:txBody>
      </p:sp>
    </p:spTree>
  </p:cSld>
  <p:clrMapOvr>
    <a:masterClrMapping/>
  </p:clrMapOvr>
  <p:transition>
    <p:cut thruBlk="1"/>
    <p:sndAc>
      <p:stSnd>
        <p:snd r:embed="rId1" name="wind.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70CE2FD-D4A7-4966-8733-CFE9C868718D}" type="datetimeFigureOut">
              <a:rPr lang="es-ES_tradnl" smtClean="0"/>
              <a:pPr/>
              <a:t>24/08/2012</a:t>
            </a:fld>
            <a:endParaRPr lang="es-ES_tradnl"/>
          </a:p>
        </p:txBody>
      </p:sp>
      <p:sp>
        <p:nvSpPr>
          <p:cNvPr id="6" name="5 Marcador de pie de página"/>
          <p:cNvSpPr>
            <a:spLocks noGrp="1"/>
          </p:cNvSpPr>
          <p:nvPr>
            <p:ph type="ftr" sz="quarter" idx="11"/>
          </p:nvPr>
        </p:nvSpPr>
        <p:spPr/>
        <p:txBody>
          <a:bodyPr/>
          <a:lstStyle>
            <a:extLst/>
          </a:lstStyle>
          <a:p>
            <a:endParaRPr lang="es-ES_tradnl"/>
          </a:p>
        </p:txBody>
      </p:sp>
      <p:sp>
        <p:nvSpPr>
          <p:cNvPr id="7" name="6 Marcador de número de diapositiva"/>
          <p:cNvSpPr>
            <a:spLocks noGrp="1"/>
          </p:cNvSpPr>
          <p:nvPr>
            <p:ph type="sldNum" sz="quarter" idx="12"/>
          </p:nvPr>
        </p:nvSpPr>
        <p:spPr/>
        <p:txBody>
          <a:bodyPr/>
          <a:lstStyle>
            <a:extLst/>
          </a:lstStyle>
          <a:p>
            <a:fld id="{112B834C-4F8D-4C6F-A511-0C33D96845F6}" type="slidenum">
              <a:rPr lang="es-ES_tradnl" smtClean="0"/>
              <a:pPr/>
              <a:t>‹Nº›</a:t>
            </a:fld>
            <a:endParaRPr lang="es-ES_tradnl"/>
          </a:p>
        </p:txBody>
      </p:sp>
    </p:spTree>
  </p:cSld>
  <p:clrMapOvr>
    <a:masterClrMapping/>
  </p:clrMapOvr>
  <p:transition>
    <p:cut thruBlk="1"/>
    <p:sndAc>
      <p:stSnd>
        <p:snd r:embed="rId1" name="wind.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670CE2FD-D4A7-4966-8733-CFE9C868718D}" type="datetimeFigureOut">
              <a:rPr lang="es-ES_tradnl" smtClean="0"/>
              <a:pPr/>
              <a:t>24/08/2012</a:t>
            </a:fld>
            <a:endParaRPr lang="es-ES_tradnl"/>
          </a:p>
        </p:txBody>
      </p:sp>
      <p:sp>
        <p:nvSpPr>
          <p:cNvPr id="8" name="7 Marcador de pie de página"/>
          <p:cNvSpPr>
            <a:spLocks noGrp="1"/>
          </p:cNvSpPr>
          <p:nvPr>
            <p:ph type="ftr" sz="quarter" idx="11"/>
          </p:nvPr>
        </p:nvSpPr>
        <p:spPr/>
        <p:txBody>
          <a:bodyPr/>
          <a:lstStyle>
            <a:extLst/>
          </a:lstStyle>
          <a:p>
            <a:endParaRPr lang="es-ES_tradnl"/>
          </a:p>
        </p:txBody>
      </p:sp>
      <p:sp>
        <p:nvSpPr>
          <p:cNvPr id="9" name="8 Marcador de número de diapositiva"/>
          <p:cNvSpPr>
            <a:spLocks noGrp="1"/>
          </p:cNvSpPr>
          <p:nvPr>
            <p:ph type="sldNum" sz="quarter" idx="12"/>
          </p:nvPr>
        </p:nvSpPr>
        <p:spPr/>
        <p:txBody>
          <a:bodyPr/>
          <a:lstStyle>
            <a:extLst/>
          </a:lstStyle>
          <a:p>
            <a:fld id="{112B834C-4F8D-4C6F-A511-0C33D96845F6}" type="slidenum">
              <a:rPr lang="es-ES_tradnl" smtClean="0"/>
              <a:pPr/>
              <a:t>‹Nº›</a:t>
            </a:fld>
            <a:endParaRPr lang="es-ES_tradnl"/>
          </a:p>
        </p:txBody>
      </p:sp>
    </p:spTree>
  </p:cSld>
  <p:clrMapOvr>
    <a:masterClrMapping/>
  </p:clrMapOvr>
  <p:transition>
    <p:cut thruBlk="1"/>
    <p:sndAc>
      <p:stSnd>
        <p:snd r:embed="rId1" name="wind.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670CE2FD-D4A7-4966-8733-CFE9C868718D}" type="datetimeFigureOut">
              <a:rPr lang="es-ES_tradnl" smtClean="0"/>
              <a:pPr/>
              <a:t>24/08/2012</a:t>
            </a:fld>
            <a:endParaRPr lang="es-ES_tradnl"/>
          </a:p>
        </p:txBody>
      </p:sp>
      <p:sp>
        <p:nvSpPr>
          <p:cNvPr id="4" name="3 Marcador de pie de página"/>
          <p:cNvSpPr>
            <a:spLocks noGrp="1"/>
          </p:cNvSpPr>
          <p:nvPr>
            <p:ph type="ftr" sz="quarter" idx="11"/>
          </p:nvPr>
        </p:nvSpPr>
        <p:spPr/>
        <p:txBody>
          <a:bodyPr/>
          <a:lstStyle>
            <a:extLst/>
          </a:lstStyle>
          <a:p>
            <a:endParaRPr lang="es-ES_tradnl"/>
          </a:p>
        </p:txBody>
      </p:sp>
      <p:sp>
        <p:nvSpPr>
          <p:cNvPr id="5" name="4 Marcador de número de diapositiva"/>
          <p:cNvSpPr>
            <a:spLocks noGrp="1"/>
          </p:cNvSpPr>
          <p:nvPr>
            <p:ph type="sldNum" sz="quarter" idx="12"/>
          </p:nvPr>
        </p:nvSpPr>
        <p:spPr/>
        <p:txBody>
          <a:bodyPr/>
          <a:lstStyle>
            <a:extLst/>
          </a:lstStyle>
          <a:p>
            <a:fld id="{112B834C-4F8D-4C6F-A511-0C33D96845F6}" type="slidenum">
              <a:rPr lang="es-ES_tradnl" smtClean="0"/>
              <a:pPr/>
              <a:t>‹Nº›</a:t>
            </a:fld>
            <a:endParaRPr lang="es-ES_tradnl"/>
          </a:p>
        </p:txBody>
      </p:sp>
    </p:spTree>
  </p:cSld>
  <p:clrMapOvr>
    <a:masterClrMapping/>
  </p:clrMapOvr>
  <p:transition>
    <p:cut thruBlk="1"/>
    <p:sndAc>
      <p:stSnd>
        <p:snd r:embed="rId1" name="wind.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670CE2FD-D4A7-4966-8733-CFE9C868718D}" type="datetimeFigureOut">
              <a:rPr lang="es-ES_tradnl" smtClean="0"/>
              <a:pPr/>
              <a:t>24/08/2012</a:t>
            </a:fld>
            <a:endParaRPr lang="es-ES_tradnl"/>
          </a:p>
        </p:txBody>
      </p:sp>
      <p:sp>
        <p:nvSpPr>
          <p:cNvPr id="3" name="2 Marcador de pie de página"/>
          <p:cNvSpPr>
            <a:spLocks noGrp="1"/>
          </p:cNvSpPr>
          <p:nvPr>
            <p:ph type="ftr" sz="quarter" idx="11"/>
          </p:nvPr>
        </p:nvSpPr>
        <p:spPr/>
        <p:txBody>
          <a:bodyPr/>
          <a:lstStyle>
            <a:extLst/>
          </a:lstStyle>
          <a:p>
            <a:endParaRPr lang="es-ES_tradnl"/>
          </a:p>
        </p:txBody>
      </p:sp>
      <p:sp>
        <p:nvSpPr>
          <p:cNvPr id="4" name="3 Marcador de número de diapositiva"/>
          <p:cNvSpPr>
            <a:spLocks noGrp="1"/>
          </p:cNvSpPr>
          <p:nvPr>
            <p:ph type="sldNum" sz="quarter" idx="12"/>
          </p:nvPr>
        </p:nvSpPr>
        <p:spPr/>
        <p:txBody>
          <a:bodyPr/>
          <a:lstStyle>
            <a:extLst/>
          </a:lstStyle>
          <a:p>
            <a:fld id="{112B834C-4F8D-4C6F-A511-0C33D96845F6}" type="slidenum">
              <a:rPr lang="es-ES_tradnl" smtClean="0"/>
              <a:pPr/>
              <a:t>‹Nº›</a:t>
            </a:fld>
            <a:endParaRPr lang="es-ES_tradnl"/>
          </a:p>
        </p:txBody>
      </p:sp>
    </p:spTree>
  </p:cSld>
  <p:clrMapOvr>
    <a:masterClrMapping/>
  </p:clrMapOvr>
  <p:transition>
    <p:cut thruBlk="1"/>
    <p:sndAc>
      <p:stSnd>
        <p:snd r:embed="rId1" name="wind.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70CE2FD-D4A7-4966-8733-CFE9C868718D}" type="datetimeFigureOut">
              <a:rPr lang="es-ES_tradnl" smtClean="0"/>
              <a:pPr/>
              <a:t>24/08/2012</a:t>
            </a:fld>
            <a:endParaRPr lang="es-ES_tradnl"/>
          </a:p>
        </p:txBody>
      </p:sp>
      <p:sp>
        <p:nvSpPr>
          <p:cNvPr id="6" name="5 Marcador de pie de página"/>
          <p:cNvSpPr>
            <a:spLocks noGrp="1"/>
          </p:cNvSpPr>
          <p:nvPr>
            <p:ph type="ftr" sz="quarter" idx="11"/>
          </p:nvPr>
        </p:nvSpPr>
        <p:spPr/>
        <p:txBody>
          <a:bodyPr/>
          <a:lstStyle>
            <a:extLst/>
          </a:lstStyle>
          <a:p>
            <a:endParaRPr lang="es-ES_tradnl"/>
          </a:p>
        </p:txBody>
      </p:sp>
      <p:sp>
        <p:nvSpPr>
          <p:cNvPr id="7" name="6 Marcador de número de diapositiva"/>
          <p:cNvSpPr>
            <a:spLocks noGrp="1"/>
          </p:cNvSpPr>
          <p:nvPr>
            <p:ph type="sldNum" sz="quarter" idx="12"/>
          </p:nvPr>
        </p:nvSpPr>
        <p:spPr/>
        <p:txBody>
          <a:bodyPr/>
          <a:lstStyle>
            <a:extLst/>
          </a:lstStyle>
          <a:p>
            <a:fld id="{112B834C-4F8D-4C6F-A511-0C33D96845F6}" type="slidenum">
              <a:rPr lang="es-ES_tradnl" smtClean="0"/>
              <a:pPr/>
              <a:t>‹Nº›</a:t>
            </a:fld>
            <a:endParaRPr lang="es-ES_tradnl"/>
          </a:p>
        </p:txBody>
      </p:sp>
    </p:spTree>
  </p:cSld>
  <p:clrMapOvr>
    <a:masterClrMapping/>
  </p:clrMapOvr>
  <p:transition>
    <p:cut thruBlk="1"/>
    <p:sndAc>
      <p:stSnd>
        <p:snd r:embed="rId1" name="wind.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70CE2FD-D4A7-4966-8733-CFE9C868718D}" type="datetimeFigureOut">
              <a:rPr lang="es-ES_tradnl" smtClean="0"/>
              <a:pPr/>
              <a:t>24/08/2012</a:t>
            </a:fld>
            <a:endParaRPr lang="es-ES_tradnl"/>
          </a:p>
        </p:txBody>
      </p:sp>
      <p:sp>
        <p:nvSpPr>
          <p:cNvPr id="6" name="5 Marcador de pie de página"/>
          <p:cNvSpPr>
            <a:spLocks noGrp="1"/>
          </p:cNvSpPr>
          <p:nvPr>
            <p:ph type="ftr" sz="quarter" idx="11"/>
          </p:nvPr>
        </p:nvSpPr>
        <p:spPr/>
        <p:txBody>
          <a:bodyPr/>
          <a:lstStyle>
            <a:extLst/>
          </a:lstStyle>
          <a:p>
            <a:endParaRPr lang="es-ES_tradnl"/>
          </a:p>
        </p:txBody>
      </p:sp>
      <p:sp>
        <p:nvSpPr>
          <p:cNvPr id="7" name="6 Marcador de número de diapositiva"/>
          <p:cNvSpPr>
            <a:spLocks noGrp="1"/>
          </p:cNvSpPr>
          <p:nvPr>
            <p:ph type="sldNum" sz="quarter" idx="12"/>
          </p:nvPr>
        </p:nvSpPr>
        <p:spPr/>
        <p:txBody>
          <a:bodyPr/>
          <a:lstStyle>
            <a:extLst/>
          </a:lstStyle>
          <a:p>
            <a:fld id="{112B834C-4F8D-4C6F-A511-0C33D96845F6}" type="slidenum">
              <a:rPr lang="es-ES_tradnl" smtClean="0"/>
              <a:pPr/>
              <a:t>‹Nº›</a:t>
            </a:fld>
            <a:endParaRPr lang="es-ES_tradnl"/>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transition>
    <p:cut thruBlk="1"/>
    <p:sndAc>
      <p:stSnd>
        <p:snd r:embed="rId1" name="wind.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70CE2FD-D4A7-4966-8733-CFE9C868718D}" type="datetimeFigureOut">
              <a:rPr lang="es-ES_tradnl" smtClean="0"/>
              <a:pPr/>
              <a:t>24/08/2012</a:t>
            </a:fld>
            <a:endParaRPr lang="es-ES_tradnl"/>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ES_tradnl"/>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12B834C-4F8D-4C6F-A511-0C33D96845F6}" type="slidenum">
              <a:rPr lang="es-ES_tradnl" smtClean="0"/>
              <a:pPr/>
              <a:t>‹Nº›</a:t>
            </a:fld>
            <a:endParaRPr lang="es-ES_tradnl"/>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cut thruBlk="1"/>
    <p:sndAc>
      <p:stSnd>
        <p:snd r:embed="rId13" name="wind.wav"/>
      </p:stSnd>
    </p:sndAc>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gif"/><Relationship Id="rId7" Type="http://schemas.openxmlformats.org/officeDocument/2006/relationships/image" Target="../media/image6.gif"/><Relationship Id="rId12"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gif"/><Relationship Id="rId11" Type="http://schemas.openxmlformats.org/officeDocument/2006/relationships/image" Target="../media/image10.gif"/><Relationship Id="rId5" Type="http://schemas.openxmlformats.org/officeDocument/2006/relationships/image" Target="../media/image4.gif"/><Relationship Id="rId10" Type="http://schemas.openxmlformats.org/officeDocument/2006/relationships/image" Target="../media/image9.gif"/><Relationship Id="rId4" Type="http://schemas.openxmlformats.org/officeDocument/2006/relationships/image" Target="../media/image3.gif"/><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39.jpeg"/><Relationship Id="rId3" Type="http://schemas.openxmlformats.org/officeDocument/2006/relationships/image" Target="../media/image27.gif"/><Relationship Id="rId7" Type="http://schemas.openxmlformats.org/officeDocument/2006/relationships/image" Target="../media/image20.gif"/><Relationship Id="rId12"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9.xml"/><Relationship Id="rId6" Type="http://schemas.openxmlformats.org/officeDocument/2006/relationships/image" Target="../media/image33.gif"/><Relationship Id="rId11" Type="http://schemas.openxmlformats.org/officeDocument/2006/relationships/image" Target="../media/image16.gif"/><Relationship Id="rId5" Type="http://schemas.openxmlformats.org/officeDocument/2006/relationships/image" Target="../media/image21.gif"/><Relationship Id="rId10" Type="http://schemas.openxmlformats.org/officeDocument/2006/relationships/image" Target="../media/image22.gif"/><Relationship Id="rId4" Type="http://schemas.openxmlformats.org/officeDocument/2006/relationships/image" Target="../media/image24.gif"/><Relationship Id="rId9" Type="http://schemas.openxmlformats.org/officeDocument/2006/relationships/image" Target="../media/image18.gif"/></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slide" Target="slide11.xml"/><Relationship Id="rId7" Type="http://schemas.openxmlformats.org/officeDocument/2006/relationships/image" Target="../media/image14.gif"/><Relationship Id="rId12"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gif"/><Relationship Id="rId11" Type="http://schemas.openxmlformats.org/officeDocument/2006/relationships/image" Target="../media/image8.gif"/><Relationship Id="rId5" Type="http://schemas.openxmlformats.org/officeDocument/2006/relationships/image" Target="../media/image13.gif"/><Relationship Id="rId10" Type="http://schemas.openxmlformats.org/officeDocument/2006/relationships/image" Target="../media/image4.gif"/><Relationship Id="rId4" Type="http://schemas.openxmlformats.org/officeDocument/2006/relationships/image" Target="../media/image2.gif"/><Relationship Id="rId9" Type="http://schemas.openxmlformats.org/officeDocument/2006/relationships/image" Target="../media/image5.gif"/></Relationships>
</file>

<file path=ppt/slides/_rels/slide14.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21.gif"/><Relationship Id="rId7" Type="http://schemas.openxmlformats.org/officeDocument/2006/relationships/image" Target="../media/image30.gif"/><Relationship Id="rId2" Type="http://schemas.openxmlformats.org/officeDocument/2006/relationships/audio" Target="../media/audio1.wav"/><Relationship Id="rId1" Type="http://schemas.openxmlformats.org/officeDocument/2006/relationships/slideLayout" Target="../slideLayouts/slideLayout9.xml"/><Relationship Id="rId6" Type="http://schemas.openxmlformats.org/officeDocument/2006/relationships/image" Target="../media/image41.gif"/><Relationship Id="rId11" Type="http://schemas.openxmlformats.org/officeDocument/2006/relationships/image" Target="../media/image42.jpeg"/><Relationship Id="rId5" Type="http://schemas.openxmlformats.org/officeDocument/2006/relationships/image" Target="../media/image18.gif"/><Relationship Id="rId10" Type="http://schemas.openxmlformats.org/officeDocument/2006/relationships/slide" Target="slide2.xml"/><Relationship Id="rId4" Type="http://schemas.openxmlformats.org/officeDocument/2006/relationships/image" Target="../media/image16.gif"/><Relationship Id="rId9" Type="http://schemas.openxmlformats.org/officeDocument/2006/relationships/image" Target="../media/image25.gif"/></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8" Type="http://schemas.openxmlformats.org/officeDocument/2006/relationships/image" Target="../media/image21.gif"/><Relationship Id="rId13" Type="http://schemas.openxmlformats.org/officeDocument/2006/relationships/image" Target="../media/image44.jpeg"/><Relationship Id="rId3" Type="http://schemas.openxmlformats.org/officeDocument/2006/relationships/image" Target="../media/image27.gif"/><Relationship Id="rId7" Type="http://schemas.openxmlformats.org/officeDocument/2006/relationships/image" Target="../media/image22.gif"/><Relationship Id="rId12"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9.xml"/><Relationship Id="rId6" Type="http://schemas.openxmlformats.org/officeDocument/2006/relationships/image" Target="../media/image18.gif"/><Relationship Id="rId11" Type="http://schemas.openxmlformats.org/officeDocument/2006/relationships/image" Target="../media/image16.gif"/><Relationship Id="rId5" Type="http://schemas.openxmlformats.org/officeDocument/2006/relationships/image" Target="../media/image17.gif"/><Relationship Id="rId10" Type="http://schemas.openxmlformats.org/officeDocument/2006/relationships/image" Target="../media/image20.gif"/><Relationship Id="rId4" Type="http://schemas.openxmlformats.org/officeDocument/2006/relationships/image" Target="../media/image33.gif"/><Relationship Id="rId9" Type="http://schemas.openxmlformats.org/officeDocument/2006/relationships/image" Target="../media/image30.gif"/></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8.gif"/><Relationship Id="rId3" Type="http://schemas.openxmlformats.org/officeDocument/2006/relationships/slide" Target="slide19.xml"/><Relationship Id="rId7" Type="http://schemas.openxmlformats.org/officeDocument/2006/relationships/image" Target="../media/image13.gif"/><Relationship Id="rId12"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gif"/><Relationship Id="rId11" Type="http://schemas.openxmlformats.org/officeDocument/2006/relationships/image" Target="../media/image5.gif"/><Relationship Id="rId5" Type="http://schemas.openxmlformats.org/officeDocument/2006/relationships/slide" Target="slide2.xml"/><Relationship Id="rId10" Type="http://schemas.openxmlformats.org/officeDocument/2006/relationships/image" Target="../media/image15.gif"/><Relationship Id="rId4" Type="http://schemas.openxmlformats.org/officeDocument/2006/relationships/slide" Target="slide21.xml"/><Relationship Id="rId9" Type="http://schemas.openxmlformats.org/officeDocument/2006/relationships/image" Target="../media/image14.gif"/></Relationships>
</file>

<file path=ppt/slides/_rels/slide19.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28.gif"/><Relationship Id="rId18" Type="http://schemas.openxmlformats.org/officeDocument/2006/relationships/image" Target="../media/image48.jpeg"/><Relationship Id="rId3" Type="http://schemas.openxmlformats.org/officeDocument/2006/relationships/slide" Target="slide2.xml"/><Relationship Id="rId7" Type="http://schemas.openxmlformats.org/officeDocument/2006/relationships/image" Target="../media/image46.gif"/><Relationship Id="rId12" Type="http://schemas.openxmlformats.org/officeDocument/2006/relationships/image" Target="../media/image47.gif"/><Relationship Id="rId17" Type="http://schemas.openxmlformats.org/officeDocument/2006/relationships/image" Target="../media/image16.gif"/><Relationship Id="rId2" Type="http://schemas.openxmlformats.org/officeDocument/2006/relationships/audio" Target="../media/audio1.wav"/><Relationship Id="rId16" Type="http://schemas.openxmlformats.org/officeDocument/2006/relationships/image" Target="../media/image24.gif"/><Relationship Id="rId1" Type="http://schemas.openxmlformats.org/officeDocument/2006/relationships/slideLayout" Target="../slideLayouts/slideLayout9.xml"/><Relationship Id="rId6" Type="http://schemas.openxmlformats.org/officeDocument/2006/relationships/image" Target="../media/image33.gif"/><Relationship Id="rId11" Type="http://schemas.openxmlformats.org/officeDocument/2006/relationships/image" Target="../media/image18.gif"/><Relationship Id="rId5" Type="http://schemas.openxmlformats.org/officeDocument/2006/relationships/image" Target="../media/image21.gif"/><Relationship Id="rId15" Type="http://schemas.openxmlformats.org/officeDocument/2006/relationships/image" Target="../media/image19.gif"/><Relationship Id="rId10" Type="http://schemas.openxmlformats.org/officeDocument/2006/relationships/image" Target="../media/image23.gif"/><Relationship Id="rId4" Type="http://schemas.openxmlformats.org/officeDocument/2006/relationships/image" Target="../media/image27.gif"/><Relationship Id="rId9" Type="http://schemas.openxmlformats.org/officeDocument/2006/relationships/image" Target="../media/image20.gif"/><Relationship Id="rId14" Type="http://schemas.openxmlformats.org/officeDocument/2006/relationships/image" Target="../media/image22.gif"/></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8.xml"/><Relationship Id="rId3" Type="http://schemas.openxmlformats.org/officeDocument/2006/relationships/image" Target="../media/image12.jpeg"/><Relationship Id="rId7" Type="http://schemas.openxmlformats.org/officeDocument/2006/relationships/slide" Target="slide7.xml"/><Relationship Id="rId12" Type="http://schemas.openxmlformats.org/officeDocument/2006/relationships/slide" Target="slide16.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4.xml"/><Relationship Id="rId5" Type="http://schemas.openxmlformats.org/officeDocument/2006/relationships/slide" Target="slide4.xml"/><Relationship Id="rId15" Type="http://schemas.openxmlformats.org/officeDocument/2006/relationships/slide" Target="slide26.xml"/><Relationship Id="rId10" Type="http://schemas.openxmlformats.org/officeDocument/2006/relationships/slide" Target="slide13.xml"/><Relationship Id="rId4" Type="http://schemas.openxmlformats.org/officeDocument/2006/relationships/slide" Target="slide3.xml"/><Relationship Id="rId9" Type="http://schemas.openxmlformats.org/officeDocument/2006/relationships/slide" Target="slide11.xml"/><Relationship Id="rId14"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8" Type="http://schemas.openxmlformats.org/officeDocument/2006/relationships/image" Target="../media/image22.gif"/><Relationship Id="rId13" Type="http://schemas.openxmlformats.org/officeDocument/2006/relationships/image" Target="../media/image55.jpeg"/><Relationship Id="rId3" Type="http://schemas.openxmlformats.org/officeDocument/2006/relationships/image" Target="../media/image16.gif"/><Relationship Id="rId7" Type="http://schemas.openxmlformats.org/officeDocument/2006/relationships/image" Target="../media/image29.gif"/><Relationship Id="rId12" Type="http://schemas.openxmlformats.org/officeDocument/2006/relationships/image" Target="../media/image18.gif"/><Relationship Id="rId2" Type="http://schemas.openxmlformats.org/officeDocument/2006/relationships/audio" Target="../media/audio1.wav"/><Relationship Id="rId1" Type="http://schemas.openxmlformats.org/officeDocument/2006/relationships/slideLayout" Target="../slideLayouts/slideLayout9.xml"/><Relationship Id="rId6" Type="http://schemas.openxmlformats.org/officeDocument/2006/relationships/image" Target="../media/image21.gif"/><Relationship Id="rId11" Type="http://schemas.openxmlformats.org/officeDocument/2006/relationships/image" Target="../media/image19.gif"/><Relationship Id="rId5" Type="http://schemas.openxmlformats.org/officeDocument/2006/relationships/image" Target="../media/image28.gif"/><Relationship Id="rId10" Type="http://schemas.openxmlformats.org/officeDocument/2006/relationships/image" Target="../media/image20.gif"/><Relationship Id="rId4" Type="http://schemas.openxmlformats.org/officeDocument/2006/relationships/image" Target="../media/image27.gif"/><Relationship Id="rId9" Type="http://schemas.openxmlformats.org/officeDocument/2006/relationships/image" Target="../media/image25.gif"/><Relationship Id="rId1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8" Type="http://schemas.openxmlformats.org/officeDocument/2006/relationships/image" Target="../media/image62.gif"/><Relationship Id="rId3" Type="http://schemas.openxmlformats.org/officeDocument/2006/relationships/image" Target="../media/image57.gif"/><Relationship Id="rId7" Type="http://schemas.openxmlformats.org/officeDocument/2006/relationships/image" Target="../media/image61.gif"/><Relationship Id="rId2" Type="http://schemas.openxmlformats.org/officeDocument/2006/relationships/audio" Target="../media/audio2.wav"/><Relationship Id="rId1" Type="http://schemas.openxmlformats.org/officeDocument/2006/relationships/slideLayout" Target="../slideLayouts/slideLayout6.xml"/><Relationship Id="rId6" Type="http://schemas.openxmlformats.org/officeDocument/2006/relationships/image" Target="../media/image60.gif"/><Relationship Id="rId5" Type="http://schemas.openxmlformats.org/officeDocument/2006/relationships/image" Target="../media/image59.gif"/><Relationship Id="rId4" Type="http://schemas.openxmlformats.org/officeDocument/2006/relationships/image" Target="../media/image58.gif"/><Relationship Id="rId9"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slide" Target="slide2.xml"/><Relationship Id="rId3" Type="http://schemas.openxmlformats.org/officeDocument/2006/relationships/slide" Target="slide4.xml"/><Relationship Id="rId7" Type="http://schemas.openxmlformats.org/officeDocument/2006/relationships/image" Target="../media/image7.gif"/><Relationship Id="rId12"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gif"/><Relationship Id="rId11" Type="http://schemas.openxmlformats.org/officeDocument/2006/relationships/image" Target="../media/image4.gif"/><Relationship Id="rId5" Type="http://schemas.openxmlformats.org/officeDocument/2006/relationships/image" Target="../media/image2.gif"/><Relationship Id="rId10" Type="http://schemas.openxmlformats.org/officeDocument/2006/relationships/image" Target="../media/image5.gif"/><Relationship Id="rId4" Type="http://schemas.openxmlformats.org/officeDocument/2006/relationships/slide" Target="slide5.xml"/><Relationship Id="rId9" Type="http://schemas.openxmlformats.org/officeDocument/2006/relationships/image" Target="../media/image15.gif"/></Relationships>
</file>

<file path=ppt/slides/_rels/slide4.xml.rels><?xml version="1.0" encoding="UTF-8" standalone="yes"?>
<Relationships xmlns="http://schemas.openxmlformats.org/package/2006/relationships"><Relationship Id="rId8" Type="http://schemas.openxmlformats.org/officeDocument/2006/relationships/image" Target="../media/image21.gif"/><Relationship Id="rId13" Type="http://schemas.openxmlformats.org/officeDocument/2006/relationships/slide" Target="slide2.xml"/><Relationship Id="rId3" Type="http://schemas.openxmlformats.org/officeDocument/2006/relationships/image" Target="../media/image16.gif"/><Relationship Id="rId7" Type="http://schemas.openxmlformats.org/officeDocument/2006/relationships/image" Target="../media/image20.gif"/><Relationship Id="rId12" Type="http://schemas.openxmlformats.org/officeDocument/2006/relationships/image" Target="../media/image25.gif"/><Relationship Id="rId2" Type="http://schemas.openxmlformats.org/officeDocument/2006/relationships/audio" Target="../media/audio1.wav"/><Relationship Id="rId1" Type="http://schemas.openxmlformats.org/officeDocument/2006/relationships/slideLayout" Target="../slideLayouts/slideLayout9.xml"/><Relationship Id="rId6" Type="http://schemas.openxmlformats.org/officeDocument/2006/relationships/image" Target="../media/image19.gif"/><Relationship Id="rId11" Type="http://schemas.openxmlformats.org/officeDocument/2006/relationships/image" Target="../media/image24.gif"/><Relationship Id="rId5" Type="http://schemas.openxmlformats.org/officeDocument/2006/relationships/image" Target="../media/image18.gif"/><Relationship Id="rId10" Type="http://schemas.openxmlformats.org/officeDocument/2006/relationships/image" Target="../media/image23.gif"/><Relationship Id="rId4" Type="http://schemas.openxmlformats.org/officeDocument/2006/relationships/image" Target="../media/image17.gif"/><Relationship Id="rId9" Type="http://schemas.openxmlformats.org/officeDocument/2006/relationships/image" Target="../media/image22.gif"/><Relationship Id="rId14" Type="http://schemas.openxmlformats.org/officeDocument/2006/relationships/image" Target="../media/image26.jpeg"/></Relationships>
</file>

<file path=ppt/slides/_rels/slide5.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media/image32.gif"/><Relationship Id="rId18" Type="http://schemas.openxmlformats.org/officeDocument/2006/relationships/image" Target="../media/image20.gif"/><Relationship Id="rId3" Type="http://schemas.openxmlformats.org/officeDocument/2006/relationships/image" Target="../media/image16.gif"/><Relationship Id="rId7" Type="http://schemas.openxmlformats.org/officeDocument/2006/relationships/image" Target="../media/image28.gif"/><Relationship Id="rId12" Type="http://schemas.openxmlformats.org/officeDocument/2006/relationships/image" Target="../media/image31.gif"/><Relationship Id="rId17" Type="http://schemas.openxmlformats.org/officeDocument/2006/relationships/image" Target="../media/image17.gif"/><Relationship Id="rId2" Type="http://schemas.openxmlformats.org/officeDocument/2006/relationships/audio" Target="../media/audio1.wav"/><Relationship Id="rId16" Type="http://schemas.openxmlformats.org/officeDocument/2006/relationships/image" Target="../media/image33.gif"/><Relationship Id="rId20" Type="http://schemas.openxmlformats.org/officeDocument/2006/relationships/image" Target="../media/image34.jpeg"/><Relationship Id="rId1" Type="http://schemas.openxmlformats.org/officeDocument/2006/relationships/slideLayout" Target="../slideLayouts/slideLayout9.xml"/><Relationship Id="rId6" Type="http://schemas.openxmlformats.org/officeDocument/2006/relationships/image" Target="../media/image18.gif"/><Relationship Id="rId11" Type="http://schemas.openxmlformats.org/officeDocument/2006/relationships/image" Target="../media/image24.gif"/><Relationship Id="rId5" Type="http://schemas.openxmlformats.org/officeDocument/2006/relationships/image" Target="../media/image19.gif"/><Relationship Id="rId15" Type="http://schemas.openxmlformats.org/officeDocument/2006/relationships/image" Target="../media/image22.gif"/><Relationship Id="rId10" Type="http://schemas.openxmlformats.org/officeDocument/2006/relationships/image" Target="../media/image21.gif"/><Relationship Id="rId19" Type="http://schemas.openxmlformats.org/officeDocument/2006/relationships/slide" Target="slide2.xml"/><Relationship Id="rId4" Type="http://schemas.openxmlformats.org/officeDocument/2006/relationships/image" Target="../media/image27.gif"/><Relationship Id="rId9" Type="http://schemas.openxmlformats.org/officeDocument/2006/relationships/image" Target="../media/image30.gif"/><Relationship Id="rId14" Type="http://schemas.openxmlformats.org/officeDocument/2006/relationships/hyperlink" Target="http://www.sindisplay.com/" TargetMode="Externa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image" Target="../media/image35.jpeg"/></Relationships>
</file>

<file path=ppt/slides/_rels/slide7.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slide" Target="slide2.xml"/><Relationship Id="rId3" Type="http://schemas.openxmlformats.org/officeDocument/2006/relationships/slide" Target="slide7.xml"/><Relationship Id="rId7" Type="http://schemas.openxmlformats.org/officeDocument/2006/relationships/image" Target="../media/image7.gif"/><Relationship Id="rId12"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gif"/><Relationship Id="rId11" Type="http://schemas.openxmlformats.org/officeDocument/2006/relationships/image" Target="../media/image4.gif"/><Relationship Id="rId5" Type="http://schemas.openxmlformats.org/officeDocument/2006/relationships/image" Target="../media/image2.gif"/><Relationship Id="rId10" Type="http://schemas.openxmlformats.org/officeDocument/2006/relationships/image" Target="../media/image5.gif"/><Relationship Id="rId4" Type="http://schemas.openxmlformats.org/officeDocument/2006/relationships/slide" Target="slide9.xml"/><Relationship Id="rId9" Type="http://schemas.openxmlformats.org/officeDocument/2006/relationships/image" Target="../media/image15.gif"/></Relationships>
</file>

<file path=ppt/slides/_rels/slide8.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36.jpeg"/><Relationship Id="rId3" Type="http://schemas.openxmlformats.org/officeDocument/2006/relationships/image" Target="../media/image27.gif"/><Relationship Id="rId7" Type="http://schemas.openxmlformats.org/officeDocument/2006/relationships/image" Target="../media/image18.gif"/><Relationship Id="rId12"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9.xml"/><Relationship Id="rId6" Type="http://schemas.openxmlformats.org/officeDocument/2006/relationships/image" Target="../media/image22.gif"/><Relationship Id="rId11" Type="http://schemas.openxmlformats.org/officeDocument/2006/relationships/image" Target="../media/image16.gif"/><Relationship Id="rId5" Type="http://schemas.openxmlformats.org/officeDocument/2006/relationships/image" Target="../media/image28.gif"/><Relationship Id="rId10" Type="http://schemas.openxmlformats.org/officeDocument/2006/relationships/image" Target="../media/image17.gif"/><Relationship Id="rId4" Type="http://schemas.openxmlformats.org/officeDocument/2006/relationships/image" Target="../media/image32.gif"/><Relationship Id="rId9" Type="http://schemas.openxmlformats.org/officeDocument/2006/relationships/image" Target="../media/image20.gif"/></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flipV="1">
            <a:off x="285720" y="6572271"/>
            <a:ext cx="8643998" cy="117157"/>
          </a:xfrm>
        </p:spPr>
        <p:txBody>
          <a:bodyPr>
            <a:normAutofit fontScale="90000"/>
          </a:bodyPr>
          <a:lstStyle/>
          <a:p>
            <a:endParaRPr lang="es-ES_tradnl" dirty="0"/>
          </a:p>
        </p:txBody>
      </p:sp>
      <p:sp>
        <p:nvSpPr>
          <p:cNvPr id="3" name="2 Subtítulo"/>
          <p:cNvSpPr>
            <a:spLocks noGrp="1"/>
          </p:cNvSpPr>
          <p:nvPr>
            <p:ph type="subTitle" idx="1"/>
          </p:nvPr>
        </p:nvSpPr>
        <p:spPr>
          <a:xfrm>
            <a:off x="1857356" y="2928934"/>
            <a:ext cx="6400800" cy="1752600"/>
          </a:xfrm>
        </p:spPr>
        <p:txBody>
          <a:bodyPr>
            <a:normAutofit/>
          </a:bodyPr>
          <a:lstStyle/>
          <a:p>
            <a:pPr algn="r"/>
            <a:r>
              <a:rPr lang="es-ES_tradnl" sz="1600" dirty="0" smtClean="0">
                <a:latin typeface="Lucida Calligraphy" pitchFamily="66" charset="0"/>
              </a:rPr>
              <a:t>Pablo Echeverri Arango</a:t>
            </a:r>
          </a:p>
          <a:p>
            <a:pPr algn="r"/>
            <a:r>
              <a:rPr lang="es-ES_tradnl" sz="1600" dirty="0" smtClean="0">
                <a:latin typeface="Lucida Calligraphy" pitchFamily="66" charset="0"/>
              </a:rPr>
              <a:t>Jerónimo López Orrego</a:t>
            </a:r>
            <a:endParaRPr lang="es-ES_tradnl" sz="1600" dirty="0">
              <a:latin typeface="Lucida Calligraphy" pitchFamily="66" charset="0"/>
            </a:endParaRPr>
          </a:p>
        </p:txBody>
      </p:sp>
      <p:pic>
        <p:nvPicPr>
          <p:cNvPr id="1037" name="Picture 13" descr="tu display"/>
          <p:cNvPicPr>
            <a:picLocks noChangeAspect="1" noChangeArrowheads="1" noCrop="1"/>
          </p:cNvPicPr>
          <p:nvPr/>
        </p:nvPicPr>
        <p:blipFill>
          <a:blip r:embed="rId3" cstate="print"/>
          <a:srcRect/>
          <a:stretch>
            <a:fillRect/>
          </a:stretch>
        </p:blipFill>
        <p:spPr bwMode="auto">
          <a:xfrm rot="449337">
            <a:off x="1168460" y="4455277"/>
            <a:ext cx="428625" cy="419100"/>
          </a:xfrm>
          <a:prstGeom prst="rect">
            <a:avLst/>
          </a:prstGeom>
          <a:noFill/>
        </p:spPr>
      </p:pic>
      <p:pic>
        <p:nvPicPr>
          <p:cNvPr id="1038" name="Picture 14" descr="tu display"/>
          <p:cNvPicPr>
            <a:picLocks noChangeAspect="1" noChangeArrowheads="1" noCrop="1"/>
          </p:cNvPicPr>
          <p:nvPr/>
        </p:nvPicPr>
        <p:blipFill>
          <a:blip r:embed="rId4" cstate="print"/>
          <a:srcRect/>
          <a:stretch>
            <a:fillRect/>
          </a:stretch>
        </p:blipFill>
        <p:spPr bwMode="auto">
          <a:xfrm rot="449337">
            <a:off x="5740492" y="4455277"/>
            <a:ext cx="476250" cy="428625"/>
          </a:xfrm>
          <a:prstGeom prst="rect">
            <a:avLst/>
          </a:prstGeom>
          <a:noFill/>
        </p:spPr>
      </p:pic>
      <p:pic>
        <p:nvPicPr>
          <p:cNvPr id="1039" name="Picture 15" descr="tu display"/>
          <p:cNvPicPr>
            <a:picLocks noChangeAspect="1" noChangeArrowheads="1" noCrop="1"/>
          </p:cNvPicPr>
          <p:nvPr/>
        </p:nvPicPr>
        <p:blipFill>
          <a:blip r:embed="rId5" cstate="print"/>
          <a:srcRect/>
          <a:stretch>
            <a:fillRect/>
          </a:stretch>
        </p:blipFill>
        <p:spPr bwMode="auto">
          <a:xfrm rot="449337">
            <a:off x="6097682" y="4455277"/>
            <a:ext cx="447675" cy="428625"/>
          </a:xfrm>
          <a:prstGeom prst="rect">
            <a:avLst/>
          </a:prstGeom>
          <a:noFill/>
        </p:spPr>
      </p:pic>
      <p:pic>
        <p:nvPicPr>
          <p:cNvPr id="1036" name="Picture 12" descr="tu display"/>
          <p:cNvPicPr>
            <a:picLocks noChangeAspect="1" noChangeArrowheads="1" noCrop="1"/>
          </p:cNvPicPr>
          <p:nvPr/>
        </p:nvPicPr>
        <p:blipFill>
          <a:blip r:embed="rId6" cstate="print"/>
          <a:srcRect/>
          <a:stretch>
            <a:fillRect/>
          </a:stretch>
        </p:blipFill>
        <p:spPr bwMode="auto">
          <a:xfrm rot="449337">
            <a:off x="954146" y="4312401"/>
            <a:ext cx="285750" cy="533400"/>
          </a:xfrm>
          <a:prstGeom prst="rect">
            <a:avLst/>
          </a:prstGeom>
          <a:noFill/>
        </p:spPr>
      </p:pic>
      <p:pic>
        <p:nvPicPr>
          <p:cNvPr id="1042" name="Picture 18" descr="tu display"/>
          <p:cNvPicPr>
            <a:picLocks noChangeAspect="1" noChangeArrowheads="1" noCrop="1"/>
          </p:cNvPicPr>
          <p:nvPr/>
        </p:nvPicPr>
        <p:blipFill>
          <a:blip r:embed="rId3" cstate="print"/>
          <a:srcRect/>
          <a:stretch>
            <a:fillRect/>
          </a:stretch>
        </p:blipFill>
        <p:spPr bwMode="auto">
          <a:xfrm rot="449337">
            <a:off x="2240030" y="4455277"/>
            <a:ext cx="428625" cy="419100"/>
          </a:xfrm>
          <a:prstGeom prst="rect">
            <a:avLst/>
          </a:prstGeom>
          <a:noFill/>
        </p:spPr>
      </p:pic>
      <p:pic>
        <p:nvPicPr>
          <p:cNvPr id="1043" name="Picture 19" descr="tu display"/>
          <p:cNvPicPr>
            <a:picLocks noChangeAspect="1" noChangeArrowheads="1" noCrop="1"/>
          </p:cNvPicPr>
          <p:nvPr/>
        </p:nvPicPr>
        <p:blipFill>
          <a:blip r:embed="rId6" cstate="print"/>
          <a:srcRect/>
          <a:stretch>
            <a:fillRect/>
          </a:stretch>
        </p:blipFill>
        <p:spPr bwMode="auto">
          <a:xfrm rot="449337">
            <a:off x="2597220" y="4312401"/>
            <a:ext cx="285750" cy="533400"/>
          </a:xfrm>
          <a:prstGeom prst="rect">
            <a:avLst/>
          </a:prstGeom>
          <a:noFill/>
        </p:spPr>
      </p:pic>
      <p:pic>
        <p:nvPicPr>
          <p:cNvPr id="1044" name="Picture 20" descr="tu display"/>
          <p:cNvPicPr>
            <a:picLocks noChangeAspect="1" noChangeArrowheads="1" noCrop="1"/>
          </p:cNvPicPr>
          <p:nvPr/>
        </p:nvPicPr>
        <p:blipFill>
          <a:blip r:embed="rId7" cstate="print"/>
          <a:srcRect/>
          <a:stretch>
            <a:fillRect/>
          </a:stretch>
        </p:blipFill>
        <p:spPr bwMode="auto">
          <a:xfrm rot="449337">
            <a:off x="2811534" y="4312401"/>
            <a:ext cx="457200" cy="542925"/>
          </a:xfrm>
          <a:prstGeom prst="rect">
            <a:avLst/>
          </a:prstGeom>
          <a:noFill/>
        </p:spPr>
      </p:pic>
      <p:pic>
        <p:nvPicPr>
          <p:cNvPr id="1045" name="Picture 21" descr="tu display"/>
          <p:cNvPicPr>
            <a:picLocks noChangeAspect="1" noChangeArrowheads="1" noCrop="1"/>
          </p:cNvPicPr>
          <p:nvPr/>
        </p:nvPicPr>
        <p:blipFill>
          <a:blip r:embed="rId8" cstate="print"/>
          <a:srcRect/>
          <a:stretch>
            <a:fillRect/>
          </a:stretch>
        </p:blipFill>
        <p:spPr bwMode="auto">
          <a:xfrm rot="449337">
            <a:off x="3168724" y="4312401"/>
            <a:ext cx="285750" cy="533400"/>
          </a:xfrm>
          <a:prstGeom prst="rect">
            <a:avLst/>
          </a:prstGeom>
          <a:noFill/>
        </p:spPr>
      </p:pic>
      <p:pic>
        <p:nvPicPr>
          <p:cNvPr id="1046" name="Picture 22" descr="tu display"/>
          <p:cNvPicPr>
            <a:picLocks noChangeAspect="1" noChangeArrowheads="1" noCrop="1"/>
          </p:cNvPicPr>
          <p:nvPr/>
        </p:nvPicPr>
        <p:blipFill>
          <a:blip r:embed="rId9" cstate="print"/>
          <a:srcRect/>
          <a:stretch>
            <a:fillRect/>
          </a:stretch>
        </p:blipFill>
        <p:spPr bwMode="auto">
          <a:xfrm rot="449337">
            <a:off x="3383038" y="4455277"/>
            <a:ext cx="428625" cy="409575"/>
          </a:xfrm>
          <a:prstGeom prst="rect">
            <a:avLst/>
          </a:prstGeom>
          <a:noFill/>
        </p:spPr>
      </p:pic>
      <p:pic>
        <p:nvPicPr>
          <p:cNvPr id="1047" name="Picture 23" descr="tu display"/>
          <p:cNvPicPr>
            <a:picLocks noChangeAspect="1" noChangeArrowheads="1" noCrop="1"/>
          </p:cNvPicPr>
          <p:nvPr/>
        </p:nvPicPr>
        <p:blipFill>
          <a:blip r:embed="rId8" cstate="print"/>
          <a:srcRect/>
          <a:stretch>
            <a:fillRect/>
          </a:stretch>
        </p:blipFill>
        <p:spPr bwMode="auto">
          <a:xfrm rot="449337">
            <a:off x="3668790" y="4312401"/>
            <a:ext cx="285750" cy="533400"/>
          </a:xfrm>
          <a:prstGeom prst="rect">
            <a:avLst/>
          </a:prstGeom>
          <a:noFill/>
        </p:spPr>
      </p:pic>
      <p:pic>
        <p:nvPicPr>
          <p:cNvPr id="1048" name="Picture 24" descr="tu display"/>
          <p:cNvPicPr>
            <a:picLocks noChangeAspect="1" noChangeArrowheads="1" noCrop="1"/>
          </p:cNvPicPr>
          <p:nvPr/>
        </p:nvPicPr>
        <p:blipFill>
          <a:blip r:embed="rId5" cstate="print"/>
          <a:srcRect/>
          <a:stretch>
            <a:fillRect/>
          </a:stretch>
        </p:blipFill>
        <p:spPr bwMode="auto">
          <a:xfrm rot="449337">
            <a:off x="3883104" y="4455277"/>
            <a:ext cx="447675" cy="428625"/>
          </a:xfrm>
          <a:prstGeom prst="rect">
            <a:avLst/>
          </a:prstGeom>
          <a:noFill/>
        </p:spPr>
      </p:pic>
      <p:pic>
        <p:nvPicPr>
          <p:cNvPr id="1049" name="Picture 25" descr="tu display"/>
          <p:cNvPicPr>
            <a:picLocks noChangeAspect="1" noChangeArrowheads="1" noCrop="1"/>
          </p:cNvPicPr>
          <p:nvPr/>
        </p:nvPicPr>
        <p:blipFill>
          <a:blip r:embed="rId4" cstate="print"/>
          <a:srcRect/>
          <a:stretch>
            <a:fillRect/>
          </a:stretch>
        </p:blipFill>
        <p:spPr bwMode="auto">
          <a:xfrm rot="449337">
            <a:off x="4240294" y="4455277"/>
            <a:ext cx="476250" cy="428625"/>
          </a:xfrm>
          <a:prstGeom prst="rect">
            <a:avLst/>
          </a:prstGeom>
          <a:noFill/>
        </p:spPr>
      </p:pic>
      <p:pic>
        <p:nvPicPr>
          <p:cNvPr id="1050" name="Picture 26" descr="tu display"/>
          <p:cNvPicPr>
            <a:picLocks noChangeAspect="1" noChangeArrowheads="1" noCrop="1"/>
          </p:cNvPicPr>
          <p:nvPr/>
        </p:nvPicPr>
        <p:blipFill>
          <a:blip r:embed="rId7" cstate="print"/>
          <a:srcRect/>
          <a:stretch>
            <a:fillRect/>
          </a:stretch>
        </p:blipFill>
        <p:spPr bwMode="auto">
          <a:xfrm rot="449337">
            <a:off x="4740360" y="4312401"/>
            <a:ext cx="457200" cy="542925"/>
          </a:xfrm>
          <a:prstGeom prst="rect">
            <a:avLst/>
          </a:prstGeom>
          <a:noFill/>
        </p:spPr>
      </p:pic>
      <p:pic>
        <p:nvPicPr>
          <p:cNvPr id="1051" name="Picture 27" descr="tu display"/>
          <p:cNvPicPr>
            <a:picLocks noChangeAspect="1" noChangeArrowheads="1" noCrop="1"/>
          </p:cNvPicPr>
          <p:nvPr/>
        </p:nvPicPr>
        <p:blipFill>
          <a:blip r:embed="rId10" cstate="print"/>
          <a:srcRect/>
          <a:stretch>
            <a:fillRect/>
          </a:stretch>
        </p:blipFill>
        <p:spPr bwMode="auto">
          <a:xfrm rot="449337">
            <a:off x="5097550" y="4455277"/>
            <a:ext cx="447675" cy="428625"/>
          </a:xfrm>
          <a:prstGeom prst="rect">
            <a:avLst/>
          </a:prstGeom>
          <a:noFill/>
        </p:spPr>
      </p:pic>
      <p:pic>
        <p:nvPicPr>
          <p:cNvPr id="1052" name="Picture 28" descr="tu display"/>
          <p:cNvPicPr>
            <a:picLocks noChangeAspect="1" noChangeArrowheads="1" noCrop="1"/>
          </p:cNvPicPr>
          <p:nvPr/>
        </p:nvPicPr>
        <p:blipFill>
          <a:blip r:embed="rId6" cstate="print"/>
          <a:srcRect/>
          <a:stretch>
            <a:fillRect/>
          </a:stretch>
        </p:blipFill>
        <p:spPr bwMode="auto">
          <a:xfrm rot="449337">
            <a:off x="5454740" y="4312401"/>
            <a:ext cx="285750" cy="533400"/>
          </a:xfrm>
          <a:prstGeom prst="rect">
            <a:avLst/>
          </a:prstGeom>
          <a:noFill/>
        </p:spPr>
      </p:pic>
      <p:pic>
        <p:nvPicPr>
          <p:cNvPr id="1041" name="Picture 17" descr="tu display"/>
          <p:cNvPicPr>
            <a:picLocks noChangeAspect="1" noChangeArrowheads="1" noCrop="1"/>
          </p:cNvPicPr>
          <p:nvPr/>
        </p:nvPicPr>
        <p:blipFill>
          <a:blip r:embed="rId11" cstate="print"/>
          <a:srcRect/>
          <a:stretch>
            <a:fillRect/>
          </a:stretch>
        </p:blipFill>
        <p:spPr bwMode="auto">
          <a:xfrm rot="449337">
            <a:off x="1668526" y="4455277"/>
            <a:ext cx="647700" cy="428626"/>
          </a:xfrm>
          <a:prstGeom prst="rect">
            <a:avLst/>
          </a:prstGeom>
          <a:noFill/>
        </p:spPr>
      </p:pic>
      <p:pic>
        <p:nvPicPr>
          <p:cNvPr id="1081" name="Picture 57" descr="tu display"/>
          <p:cNvPicPr>
            <a:picLocks noChangeAspect="1" noChangeArrowheads="1" noCrop="1"/>
          </p:cNvPicPr>
          <p:nvPr/>
        </p:nvPicPr>
        <p:blipFill>
          <a:blip r:embed="rId3" cstate="print"/>
          <a:srcRect/>
          <a:stretch>
            <a:fillRect/>
          </a:stretch>
        </p:blipFill>
        <p:spPr bwMode="auto">
          <a:xfrm rot="449337">
            <a:off x="6954938" y="4455277"/>
            <a:ext cx="428625" cy="419100"/>
          </a:xfrm>
          <a:prstGeom prst="rect">
            <a:avLst/>
          </a:prstGeom>
          <a:noFill/>
        </p:spPr>
      </p:pic>
      <p:pic>
        <p:nvPicPr>
          <p:cNvPr id="1085" name="Picture 61" descr="tu display"/>
          <p:cNvPicPr>
            <a:picLocks noChangeAspect="1" noChangeArrowheads="1" noCrop="1"/>
          </p:cNvPicPr>
          <p:nvPr/>
        </p:nvPicPr>
        <p:blipFill>
          <a:blip r:embed="rId9" cstate="print"/>
          <a:srcRect/>
          <a:stretch>
            <a:fillRect/>
          </a:stretch>
        </p:blipFill>
        <p:spPr bwMode="auto">
          <a:xfrm rot="449337">
            <a:off x="7312128" y="4455277"/>
            <a:ext cx="428625" cy="409575"/>
          </a:xfrm>
          <a:prstGeom prst="rect">
            <a:avLst/>
          </a:prstGeom>
          <a:noFill/>
        </p:spPr>
      </p:pic>
      <p:pic>
        <p:nvPicPr>
          <p:cNvPr id="1086" name="Picture 62" descr="tu display"/>
          <p:cNvPicPr>
            <a:picLocks noChangeAspect="1" noChangeArrowheads="1" noCrop="1"/>
          </p:cNvPicPr>
          <p:nvPr/>
        </p:nvPicPr>
        <p:blipFill>
          <a:blip r:embed="rId8" cstate="print"/>
          <a:srcRect/>
          <a:stretch>
            <a:fillRect/>
          </a:stretch>
        </p:blipFill>
        <p:spPr bwMode="auto">
          <a:xfrm rot="449337">
            <a:off x="7669318" y="4312401"/>
            <a:ext cx="285750" cy="533400"/>
          </a:xfrm>
          <a:prstGeom prst="rect">
            <a:avLst/>
          </a:prstGeom>
          <a:noFill/>
        </p:spPr>
      </p:pic>
      <p:pic>
        <p:nvPicPr>
          <p:cNvPr id="1087" name="Picture 63" descr="tu display"/>
          <p:cNvPicPr>
            <a:picLocks noChangeAspect="1" noChangeArrowheads="1" noCrop="1"/>
          </p:cNvPicPr>
          <p:nvPr/>
        </p:nvPicPr>
        <p:blipFill>
          <a:blip r:embed="rId5" cstate="print"/>
          <a:srcRect/>
          <a:stretch>
            <a:fillRect/>
          </a:stretch>
        </p:blipFill>
        <p:spPr bwMode="auto">
          <a:xfrm rot="449337">
            <a:off x="8240822" y="4383839"/>
            <a:ext cx="447675" cy="428625"/>
          </a:xfrm>
          <a:prstGeom prst="rect">
            <a:avLst/>
          </a:prstGeom>
          <a:noFill/>
        </p:spPr>
      </p:pic>
      <p:pic>
        <p:nvPicPr>
          <p:cNvPr id="1088" name="Picture 64" descr="tu display"/>
          <p:cNvPicPr>
            <a:picLocks noChangeAspect="1" noChangeArrowheads="1" noCrop="1"/>
          </p:cNvPicPr>
          <p:nvPr/>
        </p:nvPicPr>
        <p:blipFill>
          <a:blip r:embed="rId4" cstate="print"/>
          <a:srcRect/>
          <a:stretch>
            <a:fillRect/>
          </a:stretch>
        </p:blipFill>
        <p:spPr bwMode="auto">
          <a:xfrm rot="449337">
            <a:off x="6597748" y="4455277"/>
            <a:ext cx="476250" cy="428625"/>
          </a:xfrm>
          <a:prstGeom prst="rect">
            <a:avLst/>
          </a:prstGeom>
          <a:noFill/>
        </p:spPr>
      </p:pic>
      <p:pic>
        <p:nvPicPr>
          <p:cNvPr id="1089" name="Picture 65" descr="tu display"/>
          <p:cNvPicPr>
            <a:picLocks noChangeAspect="1" noChangeArrowheads="1" noCrop="1"/>
          </p:cNvPicPr>
          <p:nvPr/>
        </p:nvPicPr>
        <p:blipFill>
          <a:blip r:embed="rId7" cstate="print"/>
          <a:srcRect/>
          <a:stretch>
            <a:fillRect/>
          </a:stretch>
        </p:blipFill>
        <p:spPr bwMode="auto">
          <a:xfrm rot="449337">
            <a:off x="7883632" y="4312401"/>
            <a:ext cx="457200" cy="542925"/>
          </a:xfrm>
          <a:prstGeom prst="rect">
            <a:avLst/>
          </a:prstGeom>
          <a:noFill/>
        </p:spPr>
      </p:pic>
      <p:pic>
        <p:nvPicPr>
          <p:cNvPr id="1093" name="Picture 69" descr="http://1.bp.blogspot.com/-IWKY-HChy1M/TZzGOMK8qaI/AAAAAAAAAjk/XxWJEAbT0V4/s1600/sombras.jpg"/>
          <p:cNvPicPr>
            <a:picLocks noChangeAspect="1" noChangeArrowheads="1"/>
          </p:cNvPicPr>
          <p:nvPr/>
        </p:nvPicPr>
        <p:blipFill>
          <a:blip r:embed="rId12" cstate="print"/>
          <a:srcRect/>
          <a:stretch>
            <a:fillRect/>
          </a:stretch>
        </p:blipFill>
        <p:spPr bwMode="auto">
          <a:xfrm>
            <a:off x="714348" y="571480"/>
            <a:ext cx="4500594" cy="2774250"/>
          </a:xfrm>
          <a:prstGeom prst="rect">
            <a:avLst/>
          </a:prstGeom>
          <a:noFill/>
          <a:effectLst>
            <a:softEdge rad="635000"/>
          </a:effectLst>
        </p:spPr>
      </p:pic>
    </p:spTree>
  </p:cSld>
  <p:clrMapOvr>
    <a:masterClrMapping/>
  </p:clrMapOvr>
  <p:transition>
    <p:cut thruBlk="1"/>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3"/>
                                        </p:tgtEl>
                                        <p:attrNameLst>
                                          <p:attrName>style.visibility</p:attrName>
                                        </p:attrNameLst>
                                      </p:cBhvr>
                                      <p:to>
                                        <p:strVal val="visible"/>
                                      </p:to>
                                    </p:set>
                                    <p:animEffect transition="in" filter="fade">
                                      <p:cBhvr>
                                        <p:cTn id="7" dur="2000"/>
                                        <p:tgtEl>
                                          <p:spTgt spid="10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7"/>
                                        </p:tgtEl>
                                        <p:attrNameLst>
                                          <p:attrName>style.visibility</p:attrName>
                                        </p:attrNameLst>
                                      </p:cBhvr>
                                      <p:to>
                                        <p:strVal val="visible"/>
                                      </p:to>
                                    </p:set>
                                    <p:animEffect transition="in" filter="wipe(down)">
                                      <p:cBhvr>
                                        <p:cTn id="12" dur="500"/>
                                        <p:tgtEl>
                                          <p:spTgt spid="1037"/>
                                        </p:tgtEl>
                                      </p:cBhvr>
                                    </p:animEffect>
                                  </p:childTnLst>
                                </p:cTn>
                              </p:par>
                              <p:par>
                                <p:cTn id="13" presetID="22" presetClass="entr" presetSubtype="4" fill="hold" nodeType="withEffect">
                                  <p:stCondLst>
                                    <p:cond delay="0"/>
                                  </p:stCondLst>
                                  <p:childTnLst>
                                    <p:set>
                                      <p:cBhvr>
                                        <p:cTn id="14" dur="1" fill="hold">
                                          <p:stCondLst>
                                            <p:cond delay="0"/>
                                          </p:stCondLst>
                                        </p:cTn>
                                        <p:tgtEl>
                                          <p:spTgt spid="1038"/>
                                        </p:tgtEl>
                                        <p:attrNameLst>
                                          <p:attrName>style.visibility</p:attrName>
                                        </p:attrNameLst>
                                      </p:cBhvr>
                                      <p:to>
                                        <p:strVal val="visible"/>
                                      </p:to>
                                    </p:set>
                                    <p:animEffect transition="in" filter="wipe(down)">
                                      <p:cBhvr>
                                        <p:cTn id="15" dur="500"/>
                                        <p:tgtEl>
                                          <p:spTgt spid="1038"/>
                                        </p:tgtEl>
                                      </p:cBhvr>
                                    </p:animEffect>
                                  </p:childTnLst>
                                </p:cTn>
                              </p:par>
                              <p:par>
                                <p:cTn id="16" presetID="22" presetClass="entr" presetSubtype="4" fill="hold" nodeType="withEffect">
                                  <p:stCondLst>
                                    <p:cond delay="0"/>
                                  </p:stCondLst>
                                  <p:childTnLst>
                                    <p:set>
                                      <p:cBhvr>
                                        <p:cTn id="17" dur="1" fill="hold">
                                          <p:stCondLst>
                                            <p:cond delay="0"/>
                                          </p:stCondLst>
                                        </p:cTn>
                                        <p:tgtEl>
                                          <p:spTgt spid="1039"/>
                                        </p:tgtEl>
                                        <p:attrNameLst>
                                          <p:attrName>style.visibility</p:attrName>
                                        </p:attrNameLst>
                                      </p:cBhvr>
                                      <p:to>
                                        <p:strVal val="visible"/>
                                      </p:to>
                                    </p:set>
                                    <p:animEffect transition="in" filter="wipe(down)">
                                      <p:cBhvr>
                                        <p:cTn id="18" dur="500"/>
                                        <p:tgtEl>
                                          <p:spTgt spid="1039"/>
                                        </p:tgtEl>
                                      </p:cBhvr>
                                    </p:animEffect>
                                  </p:childTnLst>
                                </p:cTn>
                              </p:par>
                              <p:par>
                                <p:cTn id="19" presetID="22" presetClass="entr" presetSubtype="4" fill="hold" nodeType="withEffect">
                                  <p:stCondLst>
                                    <p:cond delay="0"/>
                                  </p:stCondLst>
                                  <p:childTnLst>
                                    <p:set>
                                      <p:cBhvr>
                                        <p:cTn id="20" dur="1" fill="hold">
                                          <p:stCondLst>
                                            <p:cond delay="0"/>
                                          </p:stCondLst>
                                        </p:cTn>
                                        <p:tgtEl>
                                          <p:spTgt spid="1036"/>
                                        </p:tgtEl>
                                        <p:attrNameLst>
                                          <p:attrName>style.visibility</p:attrName>
                                        </p:attrNameLst>
                                      </p:cBhvr>
                                      <p:to>
                                        <p:strVal val="visible"/>
                                      </p:to>
                                    </p:set>
                                    <p:animEffect transition="in" filter="wipe(down)">
                                      <p:cBhvr>
                                        <p:cTn id="21" dur="500"/>
                                        <p:tgtEl>
                                          <p:spTgt spid="1036"/>
                                        </p:tgtEl>
                                      </p:cBhvr>
                                    </p:animEffect>
                                  </p:childTnLst>
                                </p:cTn>
                              </p:par>
                              <p:par>
                                <p:cTn id="22" presetID="22" presetClass="entr" presetSubtype="4" fill="hold" nodeType="withEffect">
                                  <p:stCondLst>
                                    <p:cond delay="0"/>
                                  </p:stCondLst>
                                  <p:childTnLst>
                                    <p:set>
                                      <p:cBhvr>
                                        <p:cTn id="23" dur="1" fill="hold">
                                          <p:stCondLst>
                                            <p:cond delay="0"/>
                                          </p:stCondLst>
                                        </p:cTn>
                                        <p:tgtEl>
                                          <p:spTgt spid="1042"/>
                                        </p:tgtEl>
                                        <p:attrNameLst>
                                          <p:attrName>style.visibility</p:attrName>
                                        </p:attrNameLst>
                                      </p:cBhvr>
                                      <p:to>
                                        <p:strVal val="visible"/>
                                      </p:to>
                                    </p:set>
                                    <p:animEffect transition="in" filter="wipe(down)">
                                      <p:cBhvr>
                                        <p:cTn id="24" dur="500"/>
                                        <p:tgtEl>
                                          <p:spTgt spid="1042"/>
                                        </p:tgtEl>
                                      </p:cBhvr>
                                    </p:animEffect>
                                  </p:childTnLst>
                                </p:cTn>
                              </p:par>
                              <p:par>
                                <p:cTn id="25" presetID="22" presetClass="entr" presetSubtype="4" fill="hold" nodeType="withEffect">
                                  <p:stCondLst>
                                    <p:cond delay="0"/>
                                  </p:stCondLst>
                                  <p:childTnLst>
                                    <p:set>
                                      <p:cBhvr>
                                        <p:cTn id="26" dur="1" fill="hold">
                                          <p:stCondLst>
                                            <p:cond delay="0"/>
                                          </p:stCondLst>
                                        </p:cTn>
                                        <p:tgtEl>
                                          <p:spTgt spid="1043"/>
                                        </p:tgtEl>
                                        <p:attrNameLst>
                                          <p:attrName>style.visibility</p:attrName>
                                        </p:attrNameLst>
                                      </p:cBhvr>
                                      <p:to>
                                        <p:strVal val="visible"/>
                                      </p:to>
                                    </p:set>
                                    <p:animEffect transition="in" filter="wipe(down)">
                                      <p:cBhvr>
                                        <p:cTn id="27" dur="500"/>
                                        <p:tgtEl>
                                          <p:spTgt spid="1043"/>
                                        </p:tgtEl>
                                      </p:cBhvr>
                                    </p:animEffect>
                                  </p:childTnLst>
                                </p:cTn>
                              </p:par>
                              <p:par>
                                <p:cTn id="28" presetID="22" presetClass="entr" presetSubtype="4" fill="hold" nodeType="withEffect">
                                  <p:stCondLst>
                                    <p:cond delay="0"/>
                                  </p:stCondLst>
                                  <p:childTnLst>
                                    <p:set>
                                      <p:cBhvr>
                                        <p:cTn id="29" dur="1" fill="hold">
                                          <p:stCondLst>
                                            <p:cond delay="0"/>
                                          </p:stCondLst>
                                        </p:cTn>
                                        <p:tgtEl>
                                          <p:spTgt spid="1044"/>
                                        </p:tgtEl>
                                        <p:attrNameLst>
                                          <p:attrName>style.visibility</p:attrName>
                                        </p:attrNameLst>
                                      </p:cBhvr>
                                      <p:to>
                                        <p:strVal val="visible"/>
                                      </p:to>
                                    </p:set>
                                    <p:animEffect transition="in" filter="wipe(down)">
                                      <p:cBhvr>
                                        <p:cTn id="30" dur="500"/>
                                        <p:tgtEl>
                                          <p:spTgt spid="1044"/>
                                        </p:tgtEl>
                                      </p:cBhvr>
                                    </p:animEffect>
                                  </p:childTnLst>
                                </p:cTn>
                              </p:par>
                              <p:par>
                                <p:cTn id="31" presetID="22" presetClass="entr" presetSubtype="4" fill="hold" nodeType="withEffect">
                                  <p:stCondLst>
                                    <p:cond delay="0"/>
                                  </p:stCondLst>
                                  <p:childTnLst>
                                    <p:set>
                                      <p:cBhvr>
                                        <p:cTn id="32" dur="1" fill="hold">
                                          <p:stCondLst>
                                            <p:cond delay="0"/>
                                          </p:stCondLst>
                                        </p:cTn>
                                        <p:tgtEl>
                                          <p:spTgt spid="1045"/>
                                        </p:tgtEl>
                                        <p:attrNameLst>
                                          <p:attrName>style.visibility</p:attrName>
                                        </p:attrNameLst>
                                      </p:cBhvr>
                                      <p:to>
                                        <p:strVal val="visible"/>
                                      </p:to>
                                    </p:set>
                                    <p:animEffect transition="in" filter="wipe(down)">
                                      <p:cBhvr>
                                        <p:cTn id="33" dur="500"/>
                                        <p:tgtEl>
                                          <p:spTgt spid="1045"/>
                                        </p:tgtEl>
                                      </p:cBhvr>
                                    </p:animEffect>
                                  </p:childTnLst>
                                </p:cTn>
                              </p:par>
                              <p:par>
                                <p:cTn id="34" presetID="22" presetClass="entr" presetSubtype="4" fill="hold" nodeType="withEffect">
                                  <p:stCondLst>
                                    <p:cond delay="0"/>
                                  </p:stCondLst>
                                  <p:childTnLst>
                                    <p:set>
                                      <p:cBhvr>
                                        <p:cTn id="35" dur="1" fill="hold">
                                          <p:stCondLst>
                                            <p:cond delay="0"/>
                                          </p:stCondLst>
                                        </p:cTn>
                                        <p:tgtEl>
                                          <p:spTgt spid="1046"/>
                                        </p:tgtEl>
                                        <p:attrNameLst>
                                          <p:attrName>style.visibility</p:attrName>
                                        </p:attrNameLst>
                                      </p:cBhvr>
                                      <p:to>
                                        <p:strVal val="visible"/>
                                      </p:to>
                                    </p:set>
                                    <p:animEffect transition="in" filter="wipe(down)">
                                      <p:cBhvr>
                                        <p:cTn id="36" dur="500"/>
                                        <p:tgtEl>
                                          <p:spTgt spid="1046"/>
                                        </p:tgtEl>
                                      </p:cBhvr>
                                    </p:animEffect>
                                  </p:childTnLst>
                                </p:cTn>
                              </p:par>
                              <p:par>
                                <p:cTn id="37" presetID="22" presetClass="entr" presetSubtype="4" fill="hold" nodeType="withEffect">
                                  <p:stCondLst>
                                    <p:cond delay="0"/>
                                  </p:stCondLst>
                                  <p:childTnLst>
                                    <p:set>
                                      <p:cBhvr>
                                        <p:cTn id="38" dur="1" fill="hold">
                                          <p:stCondLst>
                                            <p:cond delay="0"/>
                                          </p:stCondLst>
                                        </p:cTn>
                                        <p:tgtEl>
                                          <p:spTgt spid="1047"/>
                                        </p:tgtEl>
                                        <p:attrNameLst>
                                          <p:attrName>style.visibility</p:attrName>
                                        </p:attrNameLst>
                                      </p:cBhvr>
                                      <p:to>
                                        <p:strVal val="visible"/>
                                      </p:to>
                                    </p:set>
                                    <p:animEffect transition="in" filter="wipe(down)">
                                      <p:cBhvr>
                                        <p:cTn id="39" dur="500"/>
                                        <p:tgtEl>
                                          <p:spTgt spid="1047"/>
                                        </p:tgtEl>
                                      </p:cBhvr>
                                    </p:animEffect>
                                  </p:childTnLst>
                                </p:cTn>
                              </p:par>
                              <p:par>
                                <p:cTn id="40" presetID="22" presetClass="entr" presetSubtype="4" fill="hold" nodeType="withEffect">
                                  <p:stCondLst>
                                    <p:cond delay="0"/>
                                  </p:stCondLst>
                                  <p:childTnLst>
                                    <p:set>
                                      <p:cBhvr>
                                        <p:cTn id="41" dur="1" fill="hold">
                                          <p:stCondLst>
                                            <p:cond delay="0"/>
                                          </p:stCondLst>
                                        </p:cTn>
                                        <p:tgtEl>
                                          <p:spTgt spid="1048"/>
                                        </p:tgtEl>
                                        <p:attrNameLst>
                                          <p:attrName>style.visibility</p:attrName>
                                        </p:attrNameLst>
                                      </p:cBhvr>
                                      <p:to>
                                        <p:strVal val="visible"/>
                                      </p:to>
                                    </p:set>
                                    <p:animEffect transition="in" filter="wipe(down)">
                                      <p:cBhvr>
                                        <p:cTn id="42" dur="500"/>
                                        <p:tgtEl>
                                          <p:spTgt spid="1048"/>
                                        </p:tgtEl>
                                      </p:cBhvr>
                                    </p:animEffect>
                                  </p:childTnLst>
                                </p:cTn>
                              </p:par>
                              <p:par>
                                <p:cTn id="43" presetID="22" presetClass="entr" presetSubtype="4" fill="hold" nodeType="withEffect">
                                  <p:stCondLst>
                                    <p:cond delay="0"/>
                                  </p:stCondLst>
                                  <p:childTnLst>
                                    <p:set>
                                      <p:cBhvr>
                                        <p:cTn id="44" dur="1" fill="hold">
                                          <p:stCondLst>
                                            <p:cond delay="0"/>
                                          </p:stCondLst>
                                        </p:cTn>
                                        <p:tgtEl>
                                          <p:spTgt spid="1049"/>
                                        </p:tgtEl>
                                        <p:attrNameLst>
                                          <p:attrName>style.visibility</p:attrName>
                                        </p:attrNameLst>
                                      </p:cBhvr>
                                      <p:to>
                                        <p:strVal val="visible"/>
                                      </p:to>
                                    </p:set>
                                    <p:animEffect transition="in" filter="wipe(down)">
                                      <p:cBhvr>
                                        <p:cTn id="45" dur="500"/>
                                        <p:tgtEl>
                                          <p:spTgt spid="1049"/>
                                        </p:tgtEl>
                                      </p:cBhvr>
                                    </p:animEffect>
                                  </p:childTnLst>
                                </p:cTn>
                              </p:par>
                              <p:par>
                                <p:cTn id="46" presetID="22" presetClass="entr" presetSubtype="4" fill="hold" nodeType="withEffect">
                                  <p:stCondLst>
                                    <p:cond delay="0"/>
                                  </p:stCondLst>
                                  <p:childTnLst>
                                    <p:set>
                                      <p:cBhvr>
                                        <p:cTn id="47" dur="1" fill="hold">
                                          <p:stCondLst>
                                            <p:cond delay="0"/>
                                          </p:stCondLst>
                                        </p:cTn>
                                        <p:tgtEl>
                                          <p:spTgt spid="1050"/>
                                        </p:tgtEl>
                                        <p:attrNameLst>
                                          <p:attrName>style.visibility</p:attrName>
                                        </p:attrNameLst>
                                      </p:cBhvr>
                                      <p:to>
                                        <p:strVal val="visible"/>
                                      </p:to>
                                    </p:set>
                                    <p:animEffect transition="in" filter="wipe(down)">
                                      <p:cBhvr>
                                        <p:cTn id="48" dur="500"/>
                                        <p:tgtEl>
                                          <p:spTgt spid="1050"/>
                                        </p:tgtEl>
                                      </p:cBhvr>
                                    </p:animEffect>
                                  </p:childTnLst>
                                </p:cTn>
                              </p:par>
                              <p:par>
                                <p:cTn id="49" presetID="22" presetClass="entr" presetSubtype="4" fill="hold" nodeType="withEffect">
                                  <p:stCondLst>
                                    <p:cond delay="0"/>
                                  </p:stCondLst>
                                  <p:childTnLst>
                                    <p:set>
                                      <p:cBhvr>
                                        <p:cTn id="50" dur="1" fill="hold">
                                          <p:stCondLst>
                                            <p:cond delay="0"/>
                                          </p:stCondLst>
                                        </p:cTn>
                                        <p:tgtEl>
                                          <p:spTgt spid="1051"/>
                                        </p:tgtEl>
                                        <p:attrNameLst>
                                          <p:attrName>style.visibility</p:attrName>
                                        </p:attrNameLst>
                                      </p:cBhvr>
                                      <p:to>
                                        <p:strVal val="visible"/>
                                      </p:to>
                                    </p:set>
                                    <p:animEffect transition="in" filter="wipe(down)">
                                      <p:cBhvr>
                                        <p:cTn id="51" dur="500"/>
                                        <p:tgtEl>
                                          <p:spTgt spid="1051"/>
                                        </p:tgtEl>
                                      </p:cBhvr>
                                    </p:animEffect>
                                  </p:childTnLst>
                                </p:cTn>
                              </p:par>
                              <p:par>
                                <p:cTn id="52" presetID="22" presetClass="entr" presetSubtype="4" fill="hold" nodeType="withEffect">
                                  <p:stCondLst>
                                    <p:cond delay="0"/>
                                  </p:stCondLst>
                                  <p:childTnLst>
                                    <p:set>
                                      <p:cBhvr>
                                        <p:cTn id="53" dur="1" fill="hold">
                                          <p:stCondLst>
                                            <p:cond delay="0"/>
                                          </p:stCondLst>
                                        </p:cTn>
                                        <p:tgtEl>
                                          <p:spTgt spid="1052"/>
                                        </p:tgtEl>
                                        <p:attrNameLst>
                                          <p:attrName>style.visibility</p:attrName>
                                        </p:attrNameLst>
                                      </p:cBhvr>
                                      <p:to>
                                        <p:strVal val="visible"/>
                                      </p:to>
                                    </p:set>
                                    <p:animEffect transition="in" filter="wipe(down)">
                                      <p:cBhvr>
                                        <p:cTn id="54" dur="500"/>
                                        <p:tgtEl>
                                          <p:spTgt spid="1052"/>
                                        </p:tgtEl>
                                      </p:cBhvr>
                                    </p:animEffect>
                                  </p:childTnLst>
                                </p:cTn>
                              </p:par>
                              <p:par>
                                <p:cTn id="55" presetID="22" presetClass="entr" presetSubtype="4" fill="hold" nodeType="withEffect">
                                  <p:stCondLst>
                                    <p:cond delay="0"/>
                                  </p:stCondLst>
                                  <p:childTnLst>
                                    <p:set>
                                      <p:cBhvr>
                                        <p:cTn id="56" dur="1" fill="hold">
                                          <p:stCondLst>
                                            <p:cond delay="0"/>
                                          </p:stCondLst>
                                        </p:cTn>
                                        <p:tgtEl>
                                          <p:spTgt spid="1041"/>
                                        </p:tgtEl>
                                        <p:attrNameLst>
                                          <p:attrName>style.visibility</p:attrName>
                                        </p:attrNameLst>
                                      </p:cBhvr>
                                      <p:to>
                                        <p:strVal val="visible"/>
                                      </p:to>
                                    </p:set>
                                    <p:animEffect transition="in" filter="wipe(down)">
                                      <p:cBhvr>
                                        <p:cTn id="57" dur="500"/>
                                        <p:tgtEl>
                                          <p:spTgt spid="1041"/>
                                        </p:tgtEl>
                                      </p:cBhvr>
                                    </p:animEffect>
                                  </p:childTnLst>
                                </p:cTn>
                              </p:par>
                              <p:par>
                                <p:cTn id="58" presetID="22" presetClass="entr" presetSubtype="4" fill="hold" nodeType="withEffect">
                                  <p:stCondLst>
                                    <p:cond delay="0"/>
                                  </p:stCondLst>
                                  <p:childTnLst>
                                    <p:set>
                                      <p:cBhvr>
                                        <p:cTn id="59" dur="1" fill="hold">
                                          <p:stCondLst>
                                            <p:cond delay="0"/>
                                          </p:stCondLst>
                                        </p:cTn>
                                        <p:tgtEl>
                                          <p:spTgt spid="1081"/>
                                        </p:tgtEl>
                                        <p:attrNameLst>
                                          <p:attrName>style.visibility</p:attrName>
                                        </p:attrNameLst>
                                      </p:cBhvr>
                                      <p:to>
                                        <p:strVal val="visible"/>
                                      </p:to>
                                    </p:set>
                                    <p:animEffect transition="in" filter="wipe(down)">
                                      <p:cBhvr>
                                        <p:cTn id="60" dur="500"/>
                                        <p:tgtEl>
                                          <p:spTgt spid="1081"/>
                                        </p:tgtEl>
                                      </p:cBhvr>
                                    </p:animEffect>
                                  </p:childTnLst>
                                </p:cTn>
                              </p:par>
                              <p:par>
                                <p:cTn id="61" presetID="22" presetClass="entr" presetSubtype="4" fill="hold" nodeType="withEffect">
                                  <p:stCondLst>
                                    <p:cond delay="0"/>
                                  </p:stCondLst>
                                  <p:childTnLst>
                                    <p:set>
                                      <p:cBhvr>
                                        <p:cTn id="62" dur="1" fill="hold">
                                          <p:stCondLst>
                                            <p:cond delay="0"/>
                                          </p:stCondLst>
                                        </p:cTn>
                                        <p:tgtEl>
                                          <p:spTgt spid="1085"/>
                                        </p:tgtEl>
                                        <p:attrNameLst>
                                          <p:attrName>style.visibility</p:attrName>
                                        </p:attrNameLst>
                                      </p:cBhvr>
                                      <p:to>
                                        <p:strVal val="visible"/>
                                      </p:to>
                                    </p:set>
                                    <p:animEffect transition="in" filter="wipe(down)">
                                      <p:cBhvr>
                                        <p:cTn id="63" dur="500"/>
                                        <p:tgtEl>
                                          <p:spTgt spid="1085"/>
                                        </p:tgtEl>
                                      </p:cBhvr>
                                    </p:animEffect>
                                  </p:childTnLst>
                                </p:cTn>
                              </p:par>
                              <p:par>
                                <p:cTn id="64" presetID="22" presetClass="entr" presetSubtype="4" fill="hold" nodeType="withEffect">
                                  <p:stCondLst>
                                    <p:cond delay="0"/>
                                  </p:stCondLst>
                                  <p:childTnLst>
                                    <p:set>
                                      <p:cBhvr>
                                        <p:cTn id="65" dur="1" fill="hold">
                                          <p:stCondLst>
                                            <p:cond delay="0"/>
                                          </p:stCondLst>
                                        </p:cTn>
                                        <p:tgtEl>
                                          <p:spTgt spid="1086"/>
                                        </p:tgtEl>
                                        <p:attrNameLst>
                                          <p:attrName>style.visibility</p:attrName>
                                        </p:attrNameLst>
                                      </p:cBhvr>
                                      <p:to>
                                        <p:strVal val="visible"/>
                                      </p:to>
                                    </p:set>
                                    <p:animEffect transition="in" filter="wipe(down)">
                                      <p:cBhvr>
                                        <p:cTn id="66" dur="500"/>
                                        <p:tgtEl>
                                          <p:spTgt spid="1086"/>
                                        </p:tgtEl>
                                      </p:cBhvr>
                                    </p:animEffect>
                                  </p:childTnLst>
                                </p:cTn>
                              </p:par>
                              <p:par>
                                <p:cTn id="67" presetID="22" presetClass="entr" presetSubtype="4" fill="hold" nodeType="withEffect">
                                  <p:stCondLst>
                                    <p:cond delay="0"/>
                                  </p:stCondLst>
                                  <p:childTnLst>
                                    <p:set>
                                      <p:cBhvr>
                                        <p:cTn id="68" dur="1" fill="hold">
                                          <p:stCondLst>
                                            <p:cond delay="0"/>
                                          </p:stCondLst>
                                        </p:cTn>
                                        <p:tgtEl>
                                          <p:spTgt spid="1087"/>
                                        </p:tgtEl>
                                        <p:attrNameLst>
                                          <p:attrName>style.visibility</p:attrName>
                                        </p:attrNameLst>
                                      </p:cBhvr>
                                      <p:to>
                                        <p:strVal val="visible"/>
                                      </p:to>
                                    </p:set>
                                    <p:animEffect transition="in" filter="wipe(down)">
                                      <p:cBhvr>
                                        <p:cTn id="69" dur="500"/>
                                        <p:tgtEl>
                                          <p:spTgt spid="1087"/>
                                        </p:tgtEl>
                                      </p:cBhvr>
                                    </p:animEffect>
                                  </p:childTnLst>
                                </p:cTn>
                              </p:par>
                              <p:par>
                                <p:cTn id="70" presetID="22" presetClass="entr" presetSubtype="4" fill="hold" nodeType="withEffect">
                                  <p:stCondLst>
                                    <p:cond delay="0"/>
                                  </p:stCondLst>
                                  <p:childTnLst>
                                    <p:set>
                                      <p:cBhvr>
                                        <p:cTn id="71" dur="1" fill="hold">
                                          <p:stCondLst>
                                            <p:cond delay="0"/>
                                          </p:stCondLst>
                                        </p:cTn>
                                        <p:tgtEl>
                                          <p:spTgt spid="1088"/>
                                        </p:tgtEl>
                                        <p:attrNameLst>
                                          <p:attrName>style.visibility</p:attrName>
                                        </p:attrNameLst>
                                      </p:cBhvr>
                                      <p:to>
                                        <p:strVal val="visible"/>
                                      </p:to>
                                    </p:set>
                                    <p:animEffect transition="in" filter="wipe(down)">
                                      <p:cBhvr>
                                        <p:cTn id="72" dur="500"/>
                                        <p:tgtEl>
                                          <p:spTgt spid="1088"/>
                                        </p:tgtEl>
                                      </p:cBhvr>
                                    </p:animEffect>
                                  </p:childTnLst>
                                </p:cTn>
                              </p:par>
                              <p:par>
                                <p:cTn id="73" presetID="22" presetClass="entr" presetSubtype="4" fill="hold" nodeType="withEffect">
                                  <p:stCondLst>
                                    <p:cond delay="0"/>
                                  </p:stCondLst>
                                  <p:childTnLst>
                                    <p:set>
                                      <p:cBhvr>
                                        <p:cTn id="74" dur="1" fill="hold">
                                          <p:stCondLst>
                                            <p:cond delay="0"/>
                                          </p:stCondLst>
                                        </p:cTn>
                                        <p:tgtEl>
                                          <p:spTgt spid="1089"/>
                                        </p:tgtEl>
                                        <p:attrNameLst>
                                          <p:attrName>style.visibility</p:attrName>
                                        </p:attrNameLst>
                                      </p:cBhvr>
                                      <p:to>
                                        <p:strVal val="visible"/>
                                      </p:to>
                                    </p:set>
                                    <p:animEffect transition="in" filter="wipe(down)">
                                      <p:cBhvr>
                                        <p:cTn id="75" dur="500"/>
                                        <p:tgtEl>
                                          <p:spTgt spid="108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
                                            <p:txEl>
                                              <p:pRg st="0" end="0"/>
                                            </p:txEl>
                                          </p:spTgt>
                                        </p:tgtEl>
                                        <p:attrNameLst>
                                          <p:attrName>style.visibility</p:attrName>
                                        </p:attrNameLst>
                                      </p:cBhvr>
                                      <p:to>
                                        <p:strVal val="visible"/>
                                      </p:to>
                                    </p:set>
                                    <p:animEffect transition="in" filter="fade">
                                      <p:cBhvr>
                                        <p:cTn id="80" dur="2000"/>
                                        <p:tgtEl>
                                          <p:spTgt spid="3">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
                                            <p:txEl>
                                              <p:pRg st="1" end="1"/>
                                            </p:txEl>
                                          </p:spTgt>
                                        </p:tgtEl>
                                        <p:attrNameLst>
                                          <p:attrName>style.visibility</p:attrName>
                                        </p:attrNameLst>
                                      </p:cBhvr>
                                      <p:to>
                                        <p:strVal val="visible"/>
                                      </p:to>
                                    </p:set>
                                    <p:animEffect transition="in" filter="fade">
                                      <p:cBhvr>
                                        <p:cTn id="8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CO"/>
          </a:p>
        </p:txBody>
      </p:sp>
      <p:sp>
        <p:nvSpPr>
          <p:cNvPr id="6" name="5 Marcador de texto"/>
          <p:cNvSpPr>
            <a:spLocks noGrp="1"/>
          </p:cNvSpPr>
          <p:nvPr>
            <p:ph type="body" sz="half" idx="2"/>
          </p:nvPr>
        </p:nvSpPr>
        <p:spPr/>
        <p:txBody>
          <a:bodyPr/>
          <a:lstStyle/>
          <a:p>
            <a:r>
              <a:rPr lang="es-CO" dirty="0" smtClean="0"/>
              <a:t>Después de tanta espera el doctor la atendió y le dijo que llevaba 3 meses de gestación… </a:t>
            </a:r>
          </a:p>
          <a:p>
            <a:r>
              <a:rPr lang="es-CO" dirty="0" smtClean="0"/>
              <a:t>Jackson la fue a visitar a la casa y la encontró llorando y ella le dijo la verdad por lo que no lo puedo creer y se fue.</a:t>
            </a:r>
          </a:p>
          <a:p>
            <a:r>
              <a:rPr lang="es-CO" dirty="0" smtClean="0"/>
              <a:t>Después de tantos días no volvió a saber nada de el y no sabia que hacer…</a:t>
            </a:r>
            <a:endParaRPr lang="es-CO" dirty="0"/>
          </a:p>
        </p:txBody>
      </p:sp>
      <p:sp>
        <p:nvSpPr>
          <p:cNvPr id="5" name="4 Marcador de posición de imagen"/>
          <p:cNvSpPr>
            <a:spLocks noGrp="1"/>
          </p:cNvSpPr>
          <p:nvPr>
            <p:ph type="pic" idx="1"/>
          </p:nvPr>
        </p:nvSpPr>
        <p:spPr/>
      </p:sp>
      <p:sp>
        <p:nvSpPr>
          <p:cNvPr id="7" name="6 Triángulo isósceles">
            <a:hlinkClick r:id="" action="ppaction://hlinkshowjump?jump=nextslide"/>
          </p:cNvPr>
          <p:cNvSpPr/>
          <p:nvPr/>
        </p:nvSpPr>
        <p:spPr>
          <a:xfrm rot="5623262">
            <a:off x="8172400" y="6021288"/>
            <a:ext cx="432048"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Triángulo isósceles">
            <a:hlinkClick r:id="rId3" action="ppaction://hlinksldjump"/>
          </p:cNvPr>
          <p:cNvSpPr/>
          <p:nvPr/>
        </p:nvSpPr>
        <p:spPr>
          <a:xfrm rot="16200000">
            <a:off x="647564" y="5985284"/>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Triángulo isósceles">
            <a:hlinkClick r:id="" action="ppaction://hlinkshowjump?jump=previousslide"/>
          </p:cNvPr>
          <p:cNvSpPr/>
          <p:nvPr/>
        </p:nvSpPr>
        <p:spPr>
          <a:xfrm rot="15896712">
            <a:off x="1317001" y="6003337"/>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9458" name="Picture 2" descr="http://t0.gstatic.com/images?q=tbn:ANd9GcT01zBsiu0y4-RpL-SuD_oVF_QwzlxTtdPtWtZbbZueMV-dJPba"/>
          <p:cNvPicPr>
            <a:picLocks noChangeAspect="1" noChangeArrowheads="1"/>
          </p:cNvPicPr>
          <p:nvPr/>
        </p:nvPicPr>
        <p:blipFill>
          <a:blip r:embed="rId4"/>
          <a:srcRect/>
          <a:stretch>
            <a:fillRect/>
          </a:stretch>
        </p:blipFill>
        <p:spPr bwMode="auto">
          <a:xfrm>
            <a:off x="785786" y="857231"/>
            <a:ext cx="5357850" cy="3596139"/>
          </a:xfrm>
          <a:prstGeom prst="rect">
            <a:avLst/>
          </a:prstGeom>
          <a:noFill/>
        </p:spPr>
      </p:pic>
    </p:spTree>
  </p:cSld>
  <p:clrMapOvr>
    <a:masterClrMapping/>
  </p:clrMapOvr>
  <p:transition>
    <p:pull dir="ru"/>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linds(horizontal)">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19458"/>
                                        </p:tgtEl>
                                        <p:attrNameLst>
                                          <p:attrName>style.visibility</p:attrName>
                                        </p:attrNameLst>
                                      </p:cBhvr>
                                      <p:to>
                                        <p:strVal val="visible"/>
                                      </p:to>
                                    </p:set>
                                    <p:animEffect transition="in" filter="diamond(in)">
                                      <p:cBhvr>
                                        <p:cTn id="18"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CO" dirty="0"/>
          </a:p>
        </p:txBody>
      </p:sp>
      <p:sp>
        <p:nvSpPr>
          <p:cNvPr id="6" name="5 Marcador de texto"/>
          <p:cNvSpPr>
            <a:spLocks noGrp="1"/>
          </p:cNvSpPr>
          <p:nvPr>
            <p:ph type="body" sz="half" idx="2"/>
          </p:nvPr>
        </p:nvSpPr>
        <p:spPr/>
        <p:txBody>
          <a:bodyPr>
            <a:normAutofit fontScale="85000" lnSpcReduction="20000"/>
          </a:bodyPr>
          <a:lstStyle/>
          <a:p>
            <a:r>
              <a:rPr lang="es-CO" dirty="0" smtClean="0"/>
              <a:t>Después de pensar y pensar tomo la decisión de abortar el bebe. Fue al hospital y le dijo al medico que ella iba a abortar, antes de unas horas del aborto la dejaron en reposo, donde comenzó a oír voces que le decían: “no lo hagas”.</a:t>
            </a:r>
          </a:p>
          <a:p>
            <a:r>
              <a:rPr lang="es-CO" dirty="0" smtClean="0"/>
              <a:t>Llego la hora del aborto y mientras  succionaban el bebe comenzó a </a:t>
            </a:r>
            <a:r>
              <a:rPr lang="es-CO" dirty="0" err="1" smtClean="0"/>
              <a:t>oir</a:t>
            </a:r>
            <a:r>
              <a:rPr lang="es-CO" dirty="0" smtClean="0"/>
              <a:t> gritos que decían  “NOOO, ESA ES MI MANITA NO ME LA ARRANQUEN NO VEN QUE ME ESTA DOLIENDO MUCHO, COMO LAS PERSONAS PUEDEN HACER ESO CONTRA SEMEJANTE CRIATURA QUE NO SE PUEDE DEFENDER  PERO ESPEREN A QUE CRESCA NO,NOOOoooo.”</a:t>
            </a:r>
            <a:endParaRPr lang="es-CO" dirty="0"/>
          </a:p>
        </p:txBody>
      </p:sp>
      <p:sp>
        <p:nvSpPr>
          <p:cNvPr id="5" name="4 Marcador de posición de imagen"/>
          <p:cNvSpPr>
            <a:spLocks noGrp="1"/>
          </p:cNvSpPr>
          <p:nvPr>
            <p:ph type="pic" idx="1"/>
          </p:nvPr>
        </p:nvSpPr>
        <p:spPr/>
      </p:sp>
      <p:pic>
        <p:nvPicPr>
          <p:cNvPr id="5123" name="Picture 3" descr="tu display"/>
          <p:cNvPicPr>
            <a:picLocks noChangeAspect="1" noChangeArrowheads="1" noCrop="1"/>
          </p:cNvPicPr>
          <p:nvPr/>
        </p:nvPicPr>
        <p:blipFill>
          <a:blip r:embed="rId3" cstate="print"/>
          <a:srcRect/>
          <a:stretch>
            <a:fillRect/>
          </a:stretch>
        </p:blipFill>
        <p:spPr bwMode="auto">
          <a:xfrm>
            <a:off x="1763688" y="4941168"/>
            <a:ext cx="400050" cy="514350"/>
          </a:xfrm>
          <a:prstGeom prst="rect">
            <a:avLst/>
          </a:prstGeom>
          <a:noFill/>
        </p:spPr>
      </p:pic>
      <p:pic>
        <p:nvPicPr>
          <p:cNvPr id="5124" name="Picture 4" descr="tu display"/>
          <p:cNvPicPr>
            <a:picLocks noChangeAspect="1" noChangeArrowheads="1" noCrop="1"/>
          </p:cNvPicPr>
          <p:nvPr/>
        </p:nvPicPr>
        <p:blipFill>
          <a:blip r:embed="rId4" cstate="print"/>
          <a:srcRect/>
          <a:stretch>
            <a:fillRect/>
          </a:stretch>
        </p:blipFill>
        <p:spPr bwMode="auto">
          <a:xfrm>
            <a:off x="3131840" y="5013176"/>
            <a:ext cx="409575" cy="514350"/>
          </a:xfrm>
          <a:prstGeom prst="rect">
            <a:avLst/>
          </a:prstGeom>
          <a:noFill/>
        </p:spPr>
      </p:pic>
      <p:pic>
        <p:nvPicPr>
          <p:cNvPr id="5125" name="Picture 5" descr="tu display"/>
          <p:cNvPicPr>
            <a:picLocks noChangeAspect="1" noChangeArrowheads="1" noCrop="1"/>
          </p:cNvPicPr>
          <p:nvPr/>
        </p:nvPicPr>
        <p:blipFill>
          <a:blip r:embed="rId5" cstate="print"/>
          <a:srcRect/>
          <a:stretch>
            <a:fillRect/>
          </a:stretch>
        </p:blipFill>
        <p:spPr bwMode="auto">
          <a:xfrm>
            <a:off x="3491880" y="5013176"/>
            <a:ext cx="409575" cy="504825"/>
          </a:xfrm>
          <a:prstGeom prst="rect">
            <a:avLst/>
          </a:prstGeom>
          <a:noFill/>
        </p:spPr>
      </p:pic>
      <p:pic>
        <p:nvPicPr>
          <p:cNvPr id="5126" name="Picture 6" descr="tu display"/>
          <p:cNvPicPr>
            <a:picLocks noChangeAspect="1" noChangeArrowheads="1" noCrop="1"/>
          </p:cNvPicPr>
          <p:nvPr/>
        </p:nvPicPr>
        <p:blipFill>
          <a:blip r:embed="rId6" cstate="print"/>
          <a:srcRect/>
          <a:stretch>
            <a:fillRect/>
          </a:stretch>
        </p:blipFill>
        <p:spPr bwMode="auto">
          <a:xfrm>
            <a:off x="3851920" y="5013176"/>
            <a:ext cx="400050" cy="523875"/>
          </a:xfrm>
          <a:prstGeom prst="rect">
            <a:avLst/>
          </a:prstGeom>
          <a:noFill/>
        </p:spPr>
      </p:pic>
      <p:pic>
        <p:nvPicPr>
          <p:cNvPr id="5127" name="Picture 7" descr="tu display"/>
          <p:cNvPicPr>
            <a:picLocks noChangeAspect="1" noChangeArrowheads="1" noCrop="1"/>
          </p:cNvPicPr>
          <p:nvPr/>
        </p:nvPicPr>
        <p:blipFill>
          <a:blip r:embed="rId7" cstate="print"/>
          <a:srcRect/>
          <a:stretch>
            <a:fillRect/>
          </a:stretch>
        </p:blipFill>
        <p:spPr bwMode="auto">
          <a:xfrm>
            <a:off x="4211960" y="5013176"/>
            <a:ext cx="228600" cy="523875"/>
          </a:xfrm>
          <a:prstGeom prst="rect">
            <a:avLst/>
          </a:prstGeom>
          <a:noFill/>
        </p:spPr>
      </p:pic>
      <p:pic>
        <p:nvPicPr>
          <p:cNvPr id="5128" name="Picture 8" descr="tu display"/>
          <p:cNvPicPr>
            <a:picLocks noChangeAspect="1" noChangeArrowheads="1" noCrop="1"/>
          </p:cNvPicPr>
          <p:nvPr/>
        </p:nvPicPr>
        <p:blipFill>
          <a:blip r:embed="rId8" cstate="print"/>
          <a:srcRect/>
          <a:stretch>
            <a:fillRect/>
          </a:stretch>
        </p:blipFill>
        <p:spPr bwMode="auto">
          <a:xfrm>
            <a:off x="4427984" y="5013176"/>
            <a:ext cx="419100" cy="514350"/>
          </a:xfrm>
          <a:prstGeom prst="rect">
            <a:avLst/>
          </a:prstGeom>
          <a:noFill/>
        </p:spPr>
      </p:pic>
      <p:pic>
        <p:nvPicPr>
          <p:cNvPr id="5129" name="Picture 9" descr="tu display"/>
          <p:cNvPicPr>
            <a:picLocks noChangeAspect="1" noChangeArrowheads="1" noCrop="1"/>
          </p:cNvPicPr>
          <p:nvPr/>
        </p:nvPicPr>
        <p:blipFill>
          <a:blip r:embed="rId7" cstate="print"/>
          <a:srcRect/>
          <a:stretch>
            <a:fillRect/>
          </a:stretch>
        </p:blipFill>
        <p:spPr bwMode="auto">
          <a:xfrm>
            <a:off x="4860032" y="5013176"/>
            <a:ext cx="228600" cy="523875"/>
          </a:xfrm>
          <a:prstGeom prst="rect">
            <a:avLst/>
          </a:prstGeom>
          <a:noFill/>
        </p:spPr>
      </p:pic>
      <p:pic>
        <p:nvPicPr>
          <p:cNvPr id="5130" name="Picture 10" descr="tu display"/>
          <p:cNvPicPr>
            <a:picLocks noChangeAspect="1" noChangeArrowheads="1" noCrop="1"/>
          </p:cNvPicPr>
          <p:nvPr/>
        </p:nvPicPr>
        <p:blipFill>
          <a:blip r:embed="rId9" cstate="print"/>
          <a:srcRect/>
          <a:stretch>
            <a:fillRect/>
          </a:stretch>
        </p:blipFill>
        <p:spPr bwMode="auto">
          <a:xfrm>
            <a:off x="5076056" y="5013176"/>
            <a:ext cx="428625" cy="504825"/>
          </a:xfrm>
          <a:prstGeom prst="rect">
            <a:avLst/>
          </a:prstGeom>
          <a:noFill/>
        </p:spPr>
      </p:pic>
      <p:pic>
        <p:nvPicPr>
          <p:cNvPr id="5131" name="Picture 11" descr="tu display"/>
          <p:cNvPicPr>
            <a:picLocks noChangeAspect="1" noChangeArrowheads="1" noCrop="1"/>
          </p:cNvPicPr>
          <p:nvPr/>
        </p:nvPicPr>
        <p:blipFill>
          <a:blip r:embed="rId10" cstate="print"/>
          <a:srcRect/>
          <a:stretch>
            <a:fillRect/>
          </a:stretch>
        </p:blipFill>
        <p:spPr bwMode="auto">
          <a:xfrm>
            <a:off x="5508104" y="5013176"/>
            <a:ext cx="381000" cy="514350"/>
          </a:xfrm>
          <a:prstGeom prst="rect">
            <a:avLst/>
          </a:prstGeom>
          <a:noFill/>
        </p:spPr>
      </p:pic>
      <p:pic>
        <p:nvPicPr>
          <p:cNvPr id="5122" name="Picture 2" descr="tu display"/>
          <p:cNvPicPr>
            <a:picLocks noChangeAspect="1" noChangeArrowheads="1" noCrop="1"/>
          </p:cNvPicPr>
          <p:nvPr/>
        </p:nvPicPr>
        <p:blipFill>
          <a:blip r:embed="rId11" cstate="print"/>
          <a:srcRect/>
          <a:stretch>
            <a:fillRect/>
          </a:stretch>
        </p:blipFill>
        <p:spPr bwMode="auto">
          <a:xfrm>
            <a:off x="1403648" y="4941168"/>
            <a:ext cx="361950" cy="514350"/>
          </a:xfrm>
          <a:prstGeom prst="rect">
            <a:avLst/>
          </a:prstGeom>
          <a:noFill/>
        </p:spPr>
      </p:pic>
      <p:sp>
        <p:nvSpPr>
          <p:cNvPr id="17" name="16 Triángulo isósceles">
            <a:hlinkClick r:id="" action="ppaction://hlinkshowjump?jump=nextslide"/>
          </p:cNvPr>
          <p:cNvSpPr/>
          <p:nvPr/>
        </p:nvSpPr>
        <p:spPr>
          <a:xfrm rot="5623262">
            <a:off x="8172400" y="6021288"/>
            <a:ext cx="432048"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17 Triángulo isósceles">
            <a:hlinkClick r:id="rId12" action="ppaction://hlinksldjump"/>
          </p:cNvPr>
          <p:cNvSpPr/>
          <p:nvPr/>
        </p:nvSpPr>
        <p:spPr>
          <a:xfrm rot="16200000">
            <a:off x="647564" y="5985284"/>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18 Triángulo isósceles">
            <a:hlinkClick r:id="" action="ppaction://hlinkshowjump?jump=previousslide"/>
          </p:cNvPr>
          <p:cNvSpPr/>
          <p:nvPr/>
        </p:nvSpPr>
        <p:spPr>
          <a:xfrm rot="15896712">
            <a:off x="1317001" y="6003337"/>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8434" name="Picture 2" descr="http://www.imgbase.info/images/safe-wallpapers/anime/anime_girls/20509_anime_girls_blonde_anime_girl.jpg"/>
          <p:cNvPicPr>
            <a:picLocks noChangeAspect="1" noChangeArrowheads="1"/>
          </p:cNvPicPr>
          <p:nvPr/>
        </p:nvPicPr>
        <p:blipFill>
          <a:blip r:embed="rId13" cstate="print"/>
          <a:srcRect/>
          <a:stretch>
            <a:fillRect/>
          </a:stretch>
        </p:blipFill>
        <p:spPr bwMode="auto">
          <a:xfrm>
            <a:off x="714348" y="714355"/>
            <a:ext cx="5357850" cy="3819015"/>
          </a:xfrm>
          <a:prstGeom prst="rect">
            <a:avLst/>
          </a:prstGeom>
          <a:noFill/>
        </p:spPr>
      </p:pic>
    </p:spTree>
  </p:cSld>
  <p:clrMapOvr>
    <a:masterClrMapping/>
  </p:clrMapOvr>
  <p:transition>
    <p:cut thruBlk="1"/>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ox(in)">
                                      <p:cBhvr>
                                        <p:cTn id="7" dur="500"/>
                                        <p:tgtEl>
                                          <p:spTgt spid="5123"/>
                                        </p:tgtEl>
                                      </p:cBhvr>
                                    </p:animEffect>
                                  </p:childTnLst>
                                </p:cTn>
                              </p:par>
                              <p:par>
                                <p:cTn id="8" presetID="4" presetClass="entr" presetSubtype="16"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box(in)">
                                      <p:cBhvr>
                                        <p:cTn id="10" dur="500"/>
                                        <p:tgtEl>
                                          <p:spTgt spid="5124"/>
                                        </p:tgtEl>
                                      </p:cBhvr>
                                    </p:animEffect>
                                  </p:childTnLst>
                                </p:cTn>
                              </p:par>
                              <p:par>
                                <p:cTn id="11" presetID="4" presetClass="entr" presetSubtype="16" fill="hold" nodeType="withEffect">
                                  <p:stCondLst>
                                    <p:cond delay="0"/>
                                  </p:stCondLst>
                                  <p:childTnLst>
                                    <p:set>
                                      <p:cBhvr>
                                        <p:cTn id="12" dur="1" fill="hold">
                                          <p:stCondLst>
                                            <p:cond delay="0"/>
                                          </p:stCondLst>
                                        </p:cTn>
                                        <p:tgtEl>
                                          <p:spTgt spid="5125"/>
                                        </p:tgtEl>
                                        <p:attrNameLst>
                                          <p:attrName>style.visibility</p:attrName>
                                        </p:attrNameLst>
                                      </p:cBhvr>
                                      <p:to>
                                        <p:strVal val="visible"/>
                                      </p:to>
                                    </p:set>
                                    <p:animEffect transition="in" filter="box(in)">
                                      <p:cBhvr>
                                        <p:cTn id="13" dur="500"/>
                                        <p:tgtEl>
                                          <p:spTgt spid="5125"/>
                                        </p:tgtEl>
                                      </p:cBhvr>
                                    </p:animEffect>
                                  </p:childTnLst>
                                </p:cTn>
                              </p:par>
                              <p:par>
                                <p:cTn id="14" presetID="4" presetClass="entr" presetSubtype="16" fill="hold" nodeType="withEffect">
                                  <p:stCondLst>
                                    <p:cond delay="0"/>
                                  </p:stCondLst>
                                  <p:childTnLst>
                                    <p:set>
                                      <p:cBhvr>
                                        <p:cTn id="15" dur="1" fill="hold">
                                          <p:stCondLst>
                                            <p:cond delay="0"/>
                                          </p:stCondLst>
                                        </p:cTn>
                                        <p:tgtEl>
                                          <p:spTgt spid="5126"/>
                                        </p:tgtEl>
                                        <p:attrNameLst>
                                          <p:attrName>style.visibility</p:attrName>
                                        </p:attrNameLst>
                                      </p:cBhvr>
                                      <p:to>
                                        <p:strVal val="visible"/>
                                      </p:to>
                                    </p:set>
                                    <p:animEffect transition="in" filter="box(in)">
                                      <p:cBhvr>
                                        <p:cTn id="16" dur="500"/>
                                        <p:tgtEl>
                                          <p:spTgt spid="5126"/>
                                        </p:tgtEl>
                                      </p:cBhvr>
                                    </p:animEffect>
                                  </p:childTnLst>
                                </p:cTn>
                              </p:par>
                              <p:par>
                                <p:cTn id="17" presetID="4" presetClass="entr" presetSubtype="16" fill="hold" nodeType="withEffect">
                                  <p:stCondLst>
                                    <p:cond delay="0"/>
                                  </p:stCondLst>
                                  <p:childTnLst>
                                    <p:set>
                                      <p:cBhvr>
                                        <p:cTn id="18" dur="1" fill="hold">
                                          <p:stCondLst>
                                            <p:cond delay="0"/>
                                          </p:stCondLst>
                                        </p:cTn>
                                        <p:tgtEl>
                                          <p:spTgt spid="5127"/>
                                        </p:tgtEl>
                                        <p:attrNameLst>
                                          <p:attrName>style.visibility</p:attrName>
                                        </p:attrNameLst>
                                      </p:cBhvr>
                                      <p:to>
                                        <p:strVal val="visible"/>
                                      </p:to>
                                    </p:set>
                                    <p:animEffect transition="in" filter="box(in)">
                                      <p:cBhvr>
                                        <p:cTn id="19" dur="500"/>
                                        <p:tgtEl>
                                          <p:spTgt spid="5127"/>
                                        </p:tgtEl>
                                      </p:cBhvr>
                                    </p:animEffect>
                                  </p:childTnLst>
                                </p:cTn>
                              </p:par>
                              <p:par>
                                <p:cTn id="20" presetID="4" presetClass="entr" presetSubtype="16" fill="hold" nodeType="withEffect">
                                  <p:stCondLst>
                                    <p:cond delay="0"/>
                                  </p:stCondLst>
                                  <p:childTnLst>
                                    <p:set>
                                      <p:cBhvr>
                                        <p:cTn id="21" dur="1" fill="hold">
                                          <p:stCondLst>
                                            <p:cond delay="0"/>
                                          </p:stCondLst>
                                        </p:cTn>
                                        <p:tgtEl>
                                          <p:spTgt spid="5128"/>
                                        </p:tgtEl>
                                        <p:attrNameLst>
                                          <p:attrName>style.visibility</p:attrName>
                                        </p:attrNameLst>
                                      </p:cBhvr>
                                      <p:to>
                                        <p:strVal val="visible"/>
                                      </p:to>
                                    </p:set>
                                    <p:animEffect transition="in" filter="box(in)">
                                      <p:cBhvr>
                                        <p:cTn id="22" dur="500"/>
                                        <p:tgtEl>
                                          <p:spTgt spid="5128"/>
                                        </p:tgtEl>
                                      </p:cBhvr>
                                    </p:animEffect>
                                  </p:childTnLst>
                                </p:cTn>
                              </p:par>
                              <p:par>
                                <p:cTn id="23" presetID="4" presetClass="entr" presetSubtype="16" fill="hold" nodeType="withEffect">
                                  <p:stCondLst>
                                    <p:cond delay="0"/>
                                  </p:stCondLst>
                                  <p:childTnLst>
                                    <p:set>
                                      <p:cBhvr>
                                        <p:cTn id="24" dur="1" fill="hold">
                                          <p:stCondLst>
                                            <p:cond delay="0"/>
                                          </p:stCondLst>
                                        </p:cTn>
                                        <p:tgtEl>
                                          <p:spTgt spid="5129"/>
                                        </p:tgtEl>
                                        <p:attrNameLst>
                                          <p:attrName>style.visibility</p:attrName>
                                        </p:attrNameLst>
                                      </p:cBhvr>
                                      <p:to>
                                        <p:strVal val="visible"/>
                                      </p:to>
                                    </p:set>
                                    <p:animEffect transition="in" filter="box(in)">
                                      <p:cBhvr>
                                        <p:cTn id="25" dur="500"/>
                                        <p:tgtEl>
                                          <p:spTgt spid="5129"/>
                                        </p:tgtEl>
                                      </p:cBhvr>
                                    </p:animEffect>
                                  </p:childTnLst>
                                </p:cTn>
                              </p:par>
                              <p:par>
                                <p:cTn id="26" presetID="4" presetClass="entr" presetSubtype="16" fill="hold" nodeType="withEffect">
                                  <p:stCondLst>
                                    <p:cond delay="0"/>
                                  </p:stCondLst>
                                  <p:childTnLst>
                                    <p:set>
                                      <p:cBhvr>
                                        <p:cTn id="27" dur="1" fill="hold">
                                          <p:stCondLst>
                                            <p:cond delay="0"/>
                                          </p:stCondLst>
                                        </p:cTn>
                                        <p:tgtEl>
                                          <p:spTgt spid="5130"/>
                                        </p:tgtEl>
                                        <p:attrNameLst>
                                          <p:attrName>style.visibility</p:attrName>
                                        </p:attrNameLst>
                                      </p:cBhvr>
                                      <p:to>
                                        <p:strVal val="visible"/>
                                      </p:to>
                                    </p:set>
                                    <p:animEffect transition="in" filter="box(in)">
                                      <p:cBhvr>
                                        <p:cTn id="28" dur="500"/>
                                        <p:tgtEl>
                                          <p:spTgt spid="5130"/>
                                        </p:tgtEl>
                                      </p:cBhvr>
                                    </p:animEffect>
                                  </p:childTnLst>
                                </p:cTn>
                              </p:par>
                              <p:par>
                                <p:cTn id="29" presetID="4" presetClass="entr" presetSubtype="16" fill="hold" nodeType="withEffect">
                                  <p:stCondLst>
                                    <p:cond delay="0"/>
                                  </p:stCondLst>
                                  <p:childTnLst>
                                    <p:set>
                                      <p:cBhvr>
                                        <p:cTn id="30" dur="1" fill="hold">
                                          <p:stCondLst>
                                            <p:cond delay="0"/>
                                          </p:stCondLst>
                                        </p:cTn>
                                        <p:tgtEl>
                                          <p:spTgt spid="5131"/>
                                        </p:tgtEl>
                                        <p:attrNameLst>
                                          <p:attrName>style.visibility</p:attrName>
                                        </p:attrNameLst>
                                      </p:cBhvr>
                                      <p:to>
                                        <p:strVal val="visible"/>
                                      </p:to>
                                    </p:set>
                                    <p:animEffect transition="in" filter="box(in)">
                                      <p:cBhvr>
                                        <p:cTn id="31" dur="500"/>
                                        <p:tgtEl>
                                          <p:spTgt spid="5131"/>
                                        </p:tgtEl>
                                      </p:cBhvr>
                                    </p:animEffect>
                                  </p:childTnLst>
                                </p:cTn>
                              </p:par>
                              <p:par>
                                <p:cTn id="32" presetID="4" presetClass="entr" presetSubtype="16" fill="hold" nodeType="withEffect">
                                  <p:stCondLst>
                                    <p:cond delay="0"/>
                                  </p:stCondLst>
                                  <p:childTnLst>
                                    <p:set>
                                      <p:cBhvr>
                                        <p:cTn id="33" dur="1" fill="hold">
                                          <p:stCondLst>
                                            <p:cond delay="0"/>
                                          </p:stCondLst>
                                        </p:cTn>
                                        <p:tgtEl>
                                          <p:spTgt spid="5122"/>
                                        </p:tgtEl>
                                        <p:attrNameLst>
                                          <p:attrName>style.visibility</p:attrName>
                                        </p:attrNameLst>
                                      </p:cBhvr>
                                      <p:to>
                                        <p:strVal val="visible"/>
                                      </p:to>
                                    </p:set>
                                    <p:animEffect transition="in" filter="box(in)">
                                      <p:cBhvr>
                                        <p:cTn id="34" dur="500"/>
                                        <p:tgtEl>
                                          <p:spTgt spid="5122"/>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checkerboard(across)">
                                      <p:cBhvr>
                                        <p:cTn id="39" dur="500"/>
                                        <p:tgtEl>
                                          <p:spTgt spid="6">
                                            <p:txEl>
                                              <p:pRg st="0" end="0"/>
                                            </p:txEl>
                                          </p:spTgt>
                                        </p:tgtEl>
                                      </p:cBhvr>
                                    </p:animEffect>
                                  </p:childTnLst>
                                </p:cTn>
                              </p:par>
                              <p:par>
                                <p:cTn id="40" presetID="5" presetClass="entr" presetSubtype="10" fill="hold" nodeType="with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checkerboard(across)">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8434"/>
                                        </p:tgtEl>
                                        <p:attrNameLst>
                                          <p:attrName>style.visibility</p:attrName>
                                        </p:attrNameLst>
                                      </p:cBhvr>
                                      <p:to>
                                        <p:strVal val="visible"/>
                                      </p:to>
                                    </p:set>
                                    <p:animEffect transition="in" filter="checkerboard(across)">
                                      <p:cBhvr>
                                        <p:cTn id="4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CO"/>
          </a:p>
        </p:txBody>
      </p:sp>
      <p:sp>
        <p:nvSpPr>
          <p:cNvPr id="6" name="5 Marcador de texto"/>
          <p:cNvSpPr>
            <a:spLocks noGrp="1"/>
          </p:cNvSpPr>
          <p:nvPr>
            <p:ph type="body" sz="half" idx="2"/>
          </p:nvPr>
        </p:nvSpPr>
        <p:spPr/>
        <p:txBody>
          <a:bodyPr>
            <a:normAutofit lnSpcReduction="10000"/>
          </a:bodyPr>
          <a:lstStyle/>
          <a:p>
            <a:r>
              <a:rPr lang="es-CO" dirty="0" smtClean="0"/>
              <a:t>Ella trataba de hacer algo pero no podía por que estaba anestesiada y no podía reaccionar aunque ella quisiera.</a:t>
            </a:r>
          </a:p>
          <a:p>
            <a:r>
              <a:rPr lang="es-CO" dirty="0" smtClean="0"/>
              <a:t>Después de la cirugía la llevaron a su casa donde su novio la esperaba con un ramillete de flores y cuando la vio le dijo: perdóname, después de reflexionar tanto decidí que voy a responder por ese niño… pero Valeria se coloca a llorar y el le dice: que te pasa?, y ella con un dolor responde “aborte”</a:t>
            </a:r>
            <a:endParaRPr lang="es-CO" dirty="0"/>
          </a:p>
        </p:txBody>
      </p:sp>
      <p:sp>
        <p:nvSpPr>
          <p:cNvPr id="5" name="4 Marcador de posición de imagen"/>
          <p:cNvSpPr>
            <a:spLocks noGrp="1"/>
          </p:cNvSpPr>
          <p:nvPr>
            <p:ph type="pic" idx="1"/>
          </p:nvPr>
        </p:nvSpPr>
        <p:spPr/>
      </p:sp>
      <p:sp>
        <p:nvSpPr>
          <p:cNvPr id="7" name="6 Triángulo isósceles">
            <a:hlinkClick r:id="" action="ppaction://hlinkshowjump?jump=nextslide"/>
          </p:cNvPr>
          <p:cNvSpPr/>
          <p:nvPr/>
        </p:nvSpPr>
        <p:spPr>
          <a:xfrm rot="5623262">
            <a:off x="8172400" y="6021288"/>
            <a:ext cx="432048"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Triángulo isósceles">
            <a:hlinkClick r:id="rId3" action="ppaction://hlinksldjump"/>
          </p:cNvPr>
          <p:cNvSpPr/>
          <p:nvPr/>
        </p:nvSpPr>
        <p:spPr>
          <a:xfrm rot="16200000">
            <a:off x="647564" y="5985284"/>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Triángulo isósceles">
            <a:hlinkClick r:id="" action="ppaction://hlinkshowjump?jump=previousslide"/>
          </p:cNvPr>
          <p:cNvSpPr/>
          <p:nvPr/>
        </p:nvSpPr>
        <p:spPr>
          <a:xfrm rot="15896712">
            <a:off x="1317001" y="6003337"/>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7410" name="Picture 2" descr="http://t0.gstatic.com/images?q=tbn:ANd9GcRr4g0LwjgHBqO3rOAvxGi96L8i9heQ5z12J8ChbzV9bgrKJKKW"/>
          <p:cNvPicPr>
            <a:picLocks noChangeAspect="1" noChangeArrowheads="1"/>
          </p:cNvPicPr>
          <p:nvPr/>
        </p:nvPicPr>
        <p:blipFill>
          <a:blip r:embed="rId4"/>
          <a:srcRect/>
          <a:stretch>
            <a:fillRect/>
          </a:stretch>
        </p:blipFill>
        <p:spPr bwMode="auto">
          <a:xfrm>
            <a:off x="719699" y="785794"/>
            <a:ext cx="5352499" cy="3643338"/>
          </a:xfrm>
          <a:prstGeom prst="rect">
            <a:avLst/>
          </a:prstGeom>
          <a:noFill/>
        </p:spPr>
      </p:pic>
    </p:spTree>
  </p:cSld>
  <p:clrMapOvr>
    <a:masterClrMapping/>
  </p:clrMapOvr>
  <p:transition>
    <p:cut thruBlk="1"/>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410"/>
                                        </p:tgtEl>
                                        <p:attrNameLst>
                                          <p:attrName>style.visibility</p:attrName>
                                        </p:attrNameLst>
                                      </p:cBhvr>
                                      <p:to>
                                        <p:strVal val="visible"/>
                                      </p:to>
                                    </p:set>
                                    <p:animEffect transition="in" filter="blinds(horizontal)">
                                      <p:cBhvr>
                                        <p:cTn id="1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endParaRPr lang="es-CO"/>
          </a:p>
        </p:txBody>
      </p:sp>
      <p:sp>
        <p:nvSpPr>
          <p:cNvPr id="9" name="8 Marcador de contenido"/>
          <p:cNvSpPr>
            <a:spLocks noGrp="1"/>
          </p:cNvSpPr>
          <p:nvPr>
            <p:ph idx="1"/>
          </p:nvPr>
        </p:nvSpPr>
        <p:spPr>
          <a:xfrm>
            <a:off x="500034" y="571480"/>
            <a:ext cx="8183880" cy="4187952"/>
          </a:xfrm>
        </p:spPr>
        <p:txBody>
          <a:bodyPr/>
          <a:lstStyle/>
          <a:p>
            <a:endParaRPr lang="es-CO" dirty="0" smtClean="0"/>
          </a:p>
          <a:p>
            <a:endParaRPr lang="es-CO" dirty="0" smtClean="0"/>
          </a:p>
          <a:p>
            <a:endParaRPr lang="es-CO" dirty="0" smtClean="0"/>
          </a:p>
          <a:p>
            <a:pPr>
              <a:buNone/>
            </a:pPr>
            <a:r>
              <a:rPr lang="es-ES_tradnl" dirty="0" smtClean="0"/>
              <a:t> </a:t>
            </a:r>
            <a:r>
              <a:rPr lang="es-ES_tradnl" dirty="0" smtClean="0">
                <a:hlinkClick r:id="rId3" action="ppaction://hlinksldjump"/>
              </a:rPr>
              <a:t>- te lo juro</a:t>
            </a:r>
            <a:endParaRPr lang="es-ES_tradnl" dirty="0" smtClean="0"/>
          </a:p>
          <a:p>
            <a:pPr>
              <a:buNone/>
            </a:pPr>
            <a:r>
              <a:rPr lang="es-ES_tradnl" dirty="0" smtClean="0">
                <a:hlinkClick r:id="" action="ppaction://noaction"/>
              </a:rPr>
              <a:t> - las consecuencias</a:t>
            </a:r>
            <a:endParaRPr lang="es-CO" dirty="0" smtClean="0"/>
          </a:p>
        </p:txBody>
      </p:sp>
      <p:pic>
        <p:nvPicPr>
          <p:cNvPr id="3075" name="Picture 3" descr="tu display"/>
          <p:cNvPicPr>
            <a:picLocks noChangeAspect="1" noChangeArrowheads="1" noCrop="1"/>
          </p:cNvPicPr>
          <p:nvPr/>
        </p:nvPicPr>
        <p:blipFill>
          <a:blip r:embed="rId4" cstate="print"/>
          <a:srcRect/>
          <a:stretch>
            <a:fillRect/>
          </a:stretch>
        </p:blipFill>
        <p:spPr bwMode="auto">
          <a:xfrm>
            <a:off x="1187624" y="764704"/>
            <a:ext cx="428625" cy="792088"/>
          </a:xfrm>
          <a:prstGeom prst="rect">
            <a:avLst/>
          </a:prstGeom>
          <a:noFill/>
        </p:spPr>
      </p:pic>
      <p:pic>
        <p:nvPicPr>
          <p:cNvPr id="3076" name="Picture 4" descr="tu display"/>
          <p:cNvPicPr>
            <a:picLocks noChangeAspect="1" noChangeArrowheads="1" noCrop="1"/>
          </p:cNvPicPr>
          <p:nvPr/>
        </p:nvPicPr>
        <p:blipFill>
          <a:blip r:embed="rId5" cstate="print"/>
          <a:srcRect/>
          <a:stretch>
            <a:fillRect/>
          </a:stretch>
        </p:blipFill>
        <p:spPr bwMode="auto">
          <a:xfrm>
            <a:off x="1691680" y="764704"/>
            <a:ext cx="457200" cy="792088"/>
          </a:xfrm>
          <a:prstGeom prst="rect">
            <a:avLst/>
          </a:prstGeom>
          <a:noFill/>
        </p:spPr>
      </p:pic>
      <p:pic>
        <p:nvPicPr>
          <p:cNvPr id="3077" name="Picture 5" descr="tu display"/>
          <p:cNvPicPr>
            <a:picLocks noChangeAspect="1" noChangeArrowheads="1" noCrop="1"/>
          </p:cNvPicPr>
          <p:nvPr/>
        </p:nvPicPr>
        <p:blipFill>
          <a:blip r:embed="rId6" cstate="print"/>
          <a:srcRect/>
          <a:stretch>
            <a:fillRect/>
          </a:stretch>
        </p:blipFill>
        <p:spPr bwMode="auto">
          <a:xfrm>
            <a:off x="2123728" y="764704"/>
            <a:ext cx="424333" cy="792088"/>
          </a:xfrm>
          <a:prstGeom prst="rect">
            <a:avLst/>
          </a:prstGeom>
          <a:noFill/>
        </p:spPr>
      </p:pic>
      <p:pic>
        <p:nvPicPr>
          <p:cNvPr id="3078" name="Picture 6" descr="tu display"/>
          <p:cNvPicPr>
            <a:picLocks noChangeAspect="1" noChangeArrowheads="1" noCrop="1"/>
          </p:cNvPicPr>
          <p:nvPr/>
        </p:nvPicPr>
        <p:blipFill>
          <a:blip r:embed="rId7" cstate="print"/>
          <a:srcRect/>
          <a:stretch>
            <a:fillRect/>
          </a:stretch>
        </p:blipFill>
        <p:spPr bwMode="auto">
          <a:xfrm>
            <a:off x="2411760" y="692696"/>
            <a:ext cx="528059" cy="792088"/>
          </a:xfrm>
          <a:prstGeom prst="rect">
            <a:avLst/>
          </a:prstGeom>
          <a:noFill/>
        </p:spPr>
      </p:pic>
      <p:pic>
        <p:nvPicPr>
          <p:cNvPr id="3079" name="Picture 7" descr="tu display"/>
          <p:cNvPicPr>
            <a:picLocks noChangeAspect="1" noChangeArrowheads="1" noCrop="1"/>
          </p:cNvPicPr>
          <p:nvPr/>
        </p:nvPicPr>
        <p:blipFill>
          <a:blip r:embed="rId8" cstate="print"/>
          <a:srcRect/>
          <a:stretch>
            <a:fillRect/>
          </a:stretch>
        </p:blipFill>
        <p:spPr bwMode="auto">
          <a:xfrm>
            <a:off x="2843808" y="764704"/>
            <a:ext cx="607219" cy="720080"/>
          </a:xfrm>
          <a:prstGeom prst="rect">
            <a:avLst/>
          </a:prstGeom>
          <a:noFill/>
        </p:spPr>
      </p:pic>
      <p:pic>
        <p:nvPicPr>
          <p:cNvPr id="3080" name="Picture 8" descr="tu display"/>
          <p:cNvPicPr>
            <a:picLocks noChangeAspect="1" noChangeArrowheads="1" noCrop="1"/>
          </p:cNvPicPr>
          <p:nvPr/>
        </p:nvPicPr>
        <p:blipFill>
          <a:blip r:embed="rId9" cstate="print"/>
          <a:srcRect/>
          <a:stretch>
            <a:fillRect/>
          </a:stretch>
        </p:blipFill>
        <p:spPr bwMode="auto">
          <a:xfrm>
            <a:off x="3419871" y="692696"/>
            <a:ext cx="385757" cy="720080"/>
          </a:xfrm>
          <a:prstGeom prst="rect">
            <a:avLst/>
          </a:prstGeom>
          <a:noFill/>
        </p:spPr>
      </p:pic>
      <p:pic>
        <p:nvPicPr>
          <p:cNvPr id="3081" name="Picture 9" descr="tu display"/>
          <p:cNvPicPr>
            <a:picLocks noChangeAspect="1" noChangeArrowheads="1" noCrop="1"/>
          </p:cNvPicPr>
          <p:nvPr/>
        </p:nvPicPr>
        <p:blipFill>
          <a:blip r:embed="rId10" cstate="print"/>
          <a:srcRect/>
          <a:stretch>
            <a:fillRect/>
          </a:stretch>
        </p:blipFill>
        <p:spPr bwMode="auto">
          <a:xfrm>
            <a:off x="3779912" y="764704"/>
            <a:ext cx="447675" cy="648072"/>
          </a:xfrm>
          <a:prstGeom prst="rect">
            <a:avLst/>
          </a:prstGeom>
          <a:noFill/>
        </p:spPr>
      </p:pic>
      <p:pic>
        <p:nvPicPr>
          <p:cNvPr id="3082" name="Picture 10" descr="tu display"/>
          <p:cNvPicPr>
            <a:picLocks noChangeAspect="1" noChangeArrowheads="1" noCrop="1"/>
          </p:cNvPicPr>
          <p:nvPr/>
        </p:nvPicPr>
        <p:blipFill>
          <a:blip r:embed="rId9" cstate="print"/>
          <a:srcRect/>
          <a:stretch>
            <a:fillRect/>
          </a:stretch>
        </p:blipFill>
        <p:spPr bwMode="auto">
          <a:xfrm>
            <a:off x="5004047" y="764704"/>
            <a:ext cx="462909" cy="864096"/>
          </a:xfrm>
          <a:prstGeom prst="rect">
            <a:avLst/>
          </a:prstGeom>
          <a:noFill/>
        </p:spPr>
      </p:pic>
      <p:pic>
        <p:nvPicPr>
          <p:cNvPr id="3083" name="Picture 11" descr="tu display"/>
          <p:cNvPicPr>
            <a:picLocks noChangeAspect="1" noChangeArrowheads="1" noCrop="1"/>
          </p:cNvPicPr>
          <p:nvPr/>
        </p:nvPicPr>
        <p:blipFill>
          <a:blip r:embed="rId9" cstate="print"/>
          <a:srcRect/>
          <a:stretch>
            <a:fillRect/>
          </a:stretch>
        </p:blipFill>
        <p:spPr bwMode="auto">
          <a:xfrm>
            <a:off x="5940151" y="836712"/>
            <a:ext cx="424333" cy="792088"/>
          </a:xfrm>
          <a:prstGeom prst="rect">
            <a:avLst/>
          </a:prstGeom>
          <a:noFill/>
        </p:spPr>
      </p:pic>
      <p:pic>
        <p:nvPicPr>
          <p:cNvPr id="3084" name="Picture 12" descr="tu display"/>
          <p:cNvPicPr>
            <a:picLocks noChangeAspect="1" noChangeArrowheads="1" noCrop="1"/>
          </p:cNvPicPr>
          <p:nvPr/>
        </p:nvPicPr>
        <p:blipFill>
          <a:blip r:embed="rId9" cstate="print"/>
          <a:srcRect/>
          <a:stretch>
            <a:fillRect/>
          </a:stretch>
        </p:blipFill>
        <p:spPr bwMode="auto">
          <a:xfrm>
            <a:off x="5436096" y="764704"/>
            <a:ext cx="462909" cy="864096"/>
          </a:xfrm>
          <a:prstGeom prst="rect">
            <a:avLst/>
          </a:prstGeom>
          <a:noFill/>
        </p:spPr>
      </p:pic>
      <p:pic>
        <p:nvPicPr>
          <p:cNvPr id="3074" name="Picture 2" descr="tu display"/>
          <p:cNvPicPr>
            <a:picLocks noChangeAspect="1" noChangeArrowheads="1" noCrop="1"/>
          </p:cNvPicPr>
          <p:nvPr/>
        </p:nvPicPr>
        <p:blipFill>
          <a:blip r:embed="rId11" cstate="print"/>
          <a:srcRect/>
          <a:stretch>
            <a:fillRect/>
          </a:stretch>
        </p:blipFill>
        <p:spPr bwMode="auto">
          <a:xfrm>
            <a:off x="683568" y="764704"/>
            <a:ext cx="428625" cy="792088"/>
          </a:xfrm>
          <a:prstGeom prst="rect">
            <a:avLst/>
          </a:prstGeom>
          <a:noFill/>
        </p:spPr>
      </p:pic>
      <p:sp>
        <p:nvSpPr>
          <p:cNvPr id="21" name="20 Triángulo isósceles">
            <a:hlinkClick r:id="" action="ppaction://hlinkshowjump?jump=nextslide"/>
          </p:cNvPr>
          <p:cNvSpPr/>
          <p:nvPr/>
        </p:nvSpPr>
        <p:spPr>
          <a:xfrm rot="5623262">
            <a:off x="8172400" y="6021288"/>
            <a:ext cx="432048"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21 Triángulo isósceles">
            <a:hlinkClick r:id="rId12" action="ppaction://hlinksldjump"/>
          </p:cNvPr>
          <p:cNvSpPr/>
          <p:nvPr/>
        </p:nvSpPr>
        <p:spPr>
          <a:xfrm rot="16200000">
            <a:off x="647564" y="5985284"/>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22 Triángulo isósceles">
            <a:hlinkClick r:id="" action="ppaction://hlinkshowjump?jump=previousslide"/>
          </p:cNvPr>
          <p:cNvSpPr/>
          <p:nvPr/>
        </p:nvSpPr>
        <p:spPr>
          <a:xfrm rot="15896712">
            <a:off x="1317001" y="6003337"/>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ransition>
    <p:cut thruBlk="1"/>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diamond(in)">
                                      <p:cBhvr>
                                        <p:cTn id="7" dur="2000"/>
                                        <p:tgtEl>
                                          <p:spTgt spid="3075"/>
                                        </p:tgtEl>
                                      </p:cBhvr>
                                    </p:animEffect>
                                  </p:childTnLst>
                                </p:cTn>
                              </p:par>
                              <p:par>
                                <p:cTn id="8" presetID="8" presetClass="entr" presetSubtype="16"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diamond(in)">
                                      <p:cBhvr>
                                        <p:cTn id="10" dur="2000"/>
                                        <p:tgtEl>
                                          <p:spTgt spid="3076"/>
                                        </p:tgtEl>
                                      </p:cBhvr>
                                    </p:animEffect>
                                  </p:childTnLst>
                                </p:cTn>
                              </p:par>
                              <p:par>
                                <p:cTn id="11" presetID="8" presetClass="entr" presetSubtype="16" fill="hold" nodeType="withEffect">
                                  <p:stCondLst>
                                    <p:cond delay="0"/>
                                  </p:stCondLst>
                                  <p:childTnLst>
                                    <p:set>
                                      <p:cBhvr>
                                        <p:cTn id="12" dur="1" fill="hold">
                                          <p:stCondLst>
                                            <p:cond delay="0"/>
                                          </p:stCondLst>
                                        </p:cTn>
                                        <p:tgtEl>
                                          <p:spTgt spid="3077"/>
                                        </p:tgtEl>
                                        <p:attrNameLst>
                                          <p:attrName>style.visibility</p:attrName>
                                        </p:attrNameLst>
                                      </p:cBhvr>
                                      <p:to>
                                        <p:strVal val="visible"/>
                                      </p:to>
                                    </p:set>
                                    <p:animEffect transition="in" filter="diamond(in)">
                                      <p:cBhvr>
                                        <p:cTn id="13" dur="2000"/>
                                        <p:tgtEl>
                                          <p:spTgt spid="3077"/>
                                        </p:tgtEl>
                                      </p:cBhvr>
                                    </p:animEffect>
                                  </p:childTnLst>
                                </p:cTn>
                              </p:par>
                              <p:par>
                                <p:cTn id="14" presetID="8" presetClass="entr" presetSubtype="16" fill="hold" nodeType="with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diamond(in)">
                                      <p:cBhvr>
                                        <p:cTn id="16" dur="2000"/>
                                        <p:tgtEl>
                                          <p:spTgt spid="3078"/>
                                        </p:tgtEl>
                                      </p:cBhvr>
                                    </p:animEffect>
                                  </p:childTnLst>
                                </p:cTn>
                              </p:par>
                              <p:par>
                                <p:cTn id="17" presetID="8" presetClass="entr" presetSubtype="16" fill="hold" nodeType="withEffect">
                                  <p:stCondLst>
                                    <p:cond delay="0"/>
                                  </p:stCondLst>
                                  <p:childTnLst>
                                    <p:set>
                                      <p:cBhvr>
                                        <p:cTn id="18" dur="1" fill="hold">
                                          <p:stCondLst>
                                            <p:cond delay="0"/>
                                          </p:stCondLst>
                                        </p:cTn>
                                        <p:tgtEl>
                                          <p:spTgt spid="3079"/>
                                        </p:tgtEl>
                                        <p:attrNameLst>
                                          <p:attrName>style.visibility</p:attrName>
                                        </p:attrNameLst>
                                      </p:cBhvr>
                                      <p:to>
                                        <p:strVal val="visible"/>
                                      </p:to>
                                    </p:set>
                                    <p:animEffect transition="in" filter="diamond(in)">
                                      <p:cBhvr>
                                        <p:cTn id="19" dur="2000"/>
                                        <p:tgtEl>
                                          <p:spTgt spid="3079"/>
                                        </p:tgtEl>
                                      </p:cBhvr>
                                    </p:animEffect>
                                  </p:childTnLst>
                                </p:cTn>
                              </p:par>
                              <p:par>
                                <p:cTn id="20" presetID="8" presetClass="entr" presetSubtype="16" fill="hold" nodeType="withEffect">
                                  <p:stCondLst>
                                    <p:cond delay="0"/>
                                  </p:stCondLst>
                                  <p:childTnLst>
                                    <p:set>
                                      <p:cBhvr>
                                        <p:cTn id="21" dur="1" fill="hold">
                                          <p:stCondLst>
                                            <p:cond delay="0"/>
                                          </p:stCondLst>
                                        </p:cTn>
                                        <p:tgtEl>
                                          <p:spTgt spid="3080"/>
                                        </p:tgtEl>
                                        <p:attrNameLst>
                                          <p:attrName>style.visibility</p:attrName>
                                        </p:attrNameLst>
                                      </p:cBhvr>
                                      <p:to>
                                        <p:strVal val="visible"/>
                                      </p:to>
                                    </p:set>
                                    <p:animEffect transition="in" filter="diamond(in)">
                                      <p:cBhvr>
                                        <p:cTn id="22" dur="2000"/>
                                        <p:tgtEl>
                                          <p:spTgt spid="3080"/>
                                        </p:tgtEl>
                                      </p:cBhvr>
                                    </p:animEffect>
                                  </p:childTnLst>
                                </p:cTn>
                              </p:par>
                              <p:par>
                                <p:cTn id="23" presetID="8" presetClass="entr" presetSubtype="16" fill="hold" nodeType="withEffect">
                                  <p:stCondLst>
                                    <p:cond delay="0"/>
                                  </p:stCondLst>
                                  <p:childTnLst>
                                    <p:set>
                                      <p:cBhvr>
                                        <p:cTn id="24" dur="1" fill="hold">
                                          <p:stCondLst>
                                            <p:cond delay="0"/>
                                          </p:stCondLst>
                                        </p:cTn>
                                        <p:tgtEl>
                                          <p:spTgt spid="3081"/>
                                        </p:tgtEl>
                                        <p:attrNameLst>
                                          <p:attrName>style.visibility</p:attrName>
                                        </p:attrNameLst>
                                      </p:cBhvr>
                                      <p:to>
                                        <p:strVal val="visible"/>
                                      </p:to>
                                    </p:set>
                                    <p:animEffect transition="in" filter="diamond(in)">
                                      <p:cBhvr>
                                        <p:cTn id="25" dur="2000"/>
                                        <p:tgtEl>
                                          <p:spTgt spid="3081"/>
                                        </p:tgtEl>
                                      </p:cBhvr>
                                    </p:animEffect>
                                  </p:childTnLst>
                                </p:cTn>
                              </p:par>
                              <p:par>
                                <p:cTn id="26" presetID="8" presetClass="entr" presetSubtype="16" fill="hold" nodeType="withEffect">
                                  <p:stCondLst>
                                    <p:cond delay="0"/>
                                  </p:stCondLst>
                                  <p:childTnLst>
                                    <p:set>
                                      <p:cBhvr>
                                        <p:cTn id="27" dur="1" fill="hold">
                                          <p:stCondLst>
                                            <p:cond delay="0"/>
                                          </p:stCondLst>
                                        </p:cTn>
                                        <p:tgtEl>
                                          <p:spTgt spid="3082"/>
                                        </p:tgtEl>
                                        <p:attrNameLst>
                                          <p:attrName>style.visibility</p:attrName>
                                        </p:attrNameLst>
                                      </p:cBhvr>
                                      <p:to>
                                        <p:strVal val="visible"/>
                                      </p:to>
                                    </p:set>
                                    <p:animEffect transition="in" filter="diamond(in)">
                                      <p:cBhvr>
                                        <p:cTn id="28" dur="2000"/>
                                        <p:tgtEl>
                                          <p:spTgt spid="3082"/>
                                        </p:tgtEl>
                                      </p:cBhvr>
                                    </p:animEffect>
                                  </p:childTnLst>
                                </p:cTn>
                              </p:par>
                              <p:par>
                                <p:cTn id="29" presetID="8" presetClass="entr" presetSubtype="16" fill="hold" nodeType="withEffect">
                                  <p:stCondLst>
                                    <p:cond delay="0"/>
                                  </p:stCondLst>
                                  <p:childTnLst>
                                    <p:set>
                                      <p:cBhvr>
                                        <p:cTn id="30" dur="1" fill="hold">
                                          <p:stCondLst>
                                            <p:cond delay="0"/>
                                          </p:stCondLst>
                                        </p:cTn>
                                        <p:tgtEl>
                                          <p:spTgt spid="3083"/>
                                        </p:tgtEl>
                                        <p:attrNameLst>
                                          <p:attrName>style.visibility</p:attrName>
                                        </p:attrNameLst>
                                      </p:cBhvr>
                                      <p:to>
                                        <p:strVal val="visible"/>
                                      </p:to>
                                    </p:set>
                                    <p:animEffect transition="in" filter="diamond(in)">
                                      <p:cBhvr>
                                        <p:cTn id="31" dur="2000"/>
                                        <p:tgtEl>
                                          <p:spTgt spid="3083"/>
                                        </p:tgtEl>
                                      </p:cBhvr>
                                    </p:animEffect>
                                  </p:childTnLst>
                                </p:cTn>
                              </p:par>
                              <p:par>
                                <p:cTn id="32" presetID="8" presetClass="entr" presetSubtype="16" fill="hold" nodeType="withEffect">
                                  <p:stCondLst>
                                    <p:cond delay="0"/>
                                  </p:stCondLst>
                                  <p:childTnLst>
                                    <p:set>
                                      <p:cBhvr>
                                        <p:cTn id="33" dur="1" fill="hold">
                                          <p:stCondLst>
                                            <p:cond delay="0"/>
                                          </p:stCondLst>
                                        </p:cTn>
                                        <p:tgtEl>
                                          <p:spTgt spid="3084"/>
                                        </p:tgtEl>
                                        <p:attrNameLst>
                                          <p:attrName>style.visibility</p:attrName>
                                        </p:attrNameLst>
                                      </p:cBhvr>
                                      <p:to>
                                        <p:strVal val="visible"/>
                                      </p:to>
                                    </p:set>
                                    <p:animEffect transition="in" filter="diamond(in)">
                                      <p:cBhvr>
                                        <p:cTn id="34" dur="2000"/>
                                        <p:tgtEl>
                                          <p:spTgt spid="3084"/>
                                        </p:tgtEl>
                                      </p:cBhvr>
                                    </p:animEffect>
                                  </p:childTnLst>
                                </p:cTn>
                              </p:par>
                              <p:par>
                                <p:cTn id="35" presetID="8" presetClass="entr" presetSubtype="16" fill="hold" nodeType="withEffect">
                                  <p:stCondLst>
                                    <p:cond delay="0"/>
                                  </p:stCondLst>
                                  <p:childTnLst>
                                    <p:set>
                                      <p:cBhvr>
                                        <p:cTn id="36" dur="1" fill="hold">
                                          <p:stCondLst>
                                            <p:cond delay="0"/>
                                          </p:stCondLst>
                                        </p:cTn>
                                        <p:tgtEl>
                                          <p:spTgt spid="3074"/>
                                        </p:tgtEl>
                                        <p:attrNameLst>
                                          <p:attrName>style.visibility</p:attrName>
                                        </p:attrNameLst>
                                      </p:cBhvr>
                                      <p:to>
                                        <p:strVal val="visible"/>
                                      </p:to>
                                    </p:set>
                                    <p:animEffect transition="in" filter="diamond(in)">
                                      <p:cBhvr>
                                        <p:cTn id="37" dur="2000"/>
                                        <p:tgtEl>
                                          <p:spTgt spid="3074"/>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checkerboard(across)">
                                      <p:cBhvr>
                                        <p:cTn id="42" dur="500"/>
                                        <p:tgtEl>
                                          <p:spTgt spid="9">
                                            <p:txEl>
                                              <p:pRg st="3" end="3"/>
                                            </p:txEl>
                                          </p:spTgt>
                                        </p:tgtEl>
                                      </p:cBhvr>
                                    </p:animEffect>
                                  </p:childTnLst>
                                </p:cTn>
                              </p:par>
                              <p:par>
                                <p:cTn id="43" presetID="5" presetClass="entr" presetSubtype="10" fill="hold" nodeType="with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animEffect transition="in" filter="checkerboard(across)">
                                      <p:cBhvr>
                                        <p:cTn id="45"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CO" dirty="0"/>
          </a:p>
        </p:txBody>
      </p:sp>
      <p:sp>
        <p:nvSpPr>
          <p:cNvPr id="6" name="5 Marcador de texto"/>
          <p:cNvSpPr>
            <a:spLocks noGrp="1"/>
          </p:cNvSpPr>
          <p:nvPr>
            <p:ph type="body" sz="half" idx="2"/>
          </p:nvPr>
        </p:nvSpPr>
        <p:spPr>
          <a:xfrm>
            <a:off x="6429388" y="500042"/>
            <a:ext cx="2240280" cy="4211480"/>
          </a:xfrm>
        </p:spPr>
        <p:txBody>
          <a:bodyPr/>
          <a:lstStyle/>
          <a:p>
            <a:r>
              <a:rPr lang="es-CO" dirty="0" err="1" smtClean="0"/>
              <a:t>Despues</a:t>
            </a:r>
            <a:r>
              <a:rPr lang="es-CO" dirty="0" smtClean="0"/>
              <a:t> de tanto llorar termino </a:t>
            </a:r>
            <a:r>
              <a:rPr lang="es-CO" dirty="0" err="1" smtClean="0"/>
              <a:t>dormina</a:t>
            </a:r>
            <a:r>
              <a:rPr lang="es-CO" dirty="0" smtClean="0"/>
              <a:t> donde </a:t>
            </a:r>
            <a:r>
              <a:rPr lang="es-CO" dirty="0" err="1" smtClean="0"/>
              <a:t>comenzo</a:t>
            </a:r>
            <a:r>
              <a:rPr lang="es-CO" dirty="0" smtClean="0"/>
              <a:t> a tener pesadillas donde no </a:t>
            </a:r>
            <a:r>
              <a:rPr lang="es-CO" dirty="0" err="1" smtClean="0"/>
              <a:t>podia</a:t>
            </a:r>
            <a:r>
              <a:rPr lang="es-CO" dirty="0" smtClean="0"/>
              <a:t> despertar primero </a:t>
            </a:r>
            <a:r>
              <a:rPr lang="es-CO" dirty="0" err="1" smtClean="0"/>
              <a:t>comenzo</a:t>
            </a:r>
            <a:r>
              <a:rPr lang="es-CO" dirty="0" smtClean="0"/>
              <a:t> a ver imágenes de su bebe abortado que de un momento a otro se vuelve a formar y comienza a hablarle “Como pudiste hacerme esto eres la  basura mas podrida que se ha visto en este mundo eres un alma sin sentimientos hija del diablo,</a:t>
            </a:r>
            <a:endParaRPr lang="es-CO" dirty="0"/>
          </a:p>
        </p:txBody>
      </p:sp>
      <p:sp>
        <p:nvSpPr>
          <p:cNvPr id="5" name="4 Marcador de posición de imagen"/>
          <p:cNvSpPr>
            <a:spLocks noGrp="1"/>
          </p:cNvSpPr>
          <p:nvPr>
            <p:ph type="pic" idx="1"/>
          </p:nvPr>
        </p:nvSpPr>
        <p:spPr/>
      </p:sp>
      <p:pic>
        <p:nvPicPr>
          <p:cNvPr id="2051" name="Picture 3" descr="tu display"/>
          <p:cNvPicPr>
            <a:picLocks noChangeAspect="1" noChangeArrowheads="1" noCrop="1"/>
          </p:cNvPicPr>
          <p:nvPr/>
        </p:nvPicPr>
        <p:blipFill>
          <a:blip r:embed="rId3" cstate="print"/>
          <a:srcRect/>
          <a:stretch>
            <a:fillRect/>
          </a:stretch>
        </p:blipFill>
        <p:spPr bwMode="auto">
          <a:xfrm>
            <a:off x="2627784" y="5157192"/>
            <a:ext cx="409575" cy="504825"/>
          </a:xfrm>
          <a:prstGeom prst="rect">
            <a:avLst/>
          </a:prstGeom>
          <a:noFill/>
        </p:spPr>
      </p:pic>
      <p:pic>
        <p:nvPicPr>
          <p:cNvPr id="2052" name="Picture 4" descr="tu display"/>
          <p:cNvPicPr>
            <a:picLocks noChangeAspect="1" noChangeArrowheads="1" noCrop="1"/>
          </p:cNvPicPr>
          <p:nvPr/>
        </p:nvPicPr>
        <p:blipFill>
          <a:blip r:embed="rId4" cstate="print"/>
          <a:srcRect/>
          <a:stretch>
            <a:fillRect/>
          </a:stretch>
        </p:blipFill>
        <p:spPr bwMode="auto">
          <a:xfrm>
            <a:off x="3491880" y="5157192"/>
            <a:ext cx="361950" cy="514350"/>
          </a:xfrm>
          <a:prstGeom prst="rect">
            <a:avLst/>
          </a:prstGeom>
          <a:noFill/>
        </p:spPr>
      </p:pic>
      <p:pic>
        <p:nvPicPr>
          <p:cNvPr id="2053" name="Picture 5" descr="tu display"/>
          <p:cNvPicPr>
            <a:picLocks noChangeAspect="1" noChangeArrowheads="1" noCrop="1"/>
          </p:cNvPicPr>
          <p:nvPr/>
        </p:nvPicPr>
        <p:blipFill>
          <a:blip r:embed="rId5" cstate="print"/>
          <a:srcRect/>
          <a:stretch>
            <a:fillRect/>
          </a:stretch>
        </p:blipFill>
        <p:spPr bwMode="auto">
          <a:xfrm>
            <a:off x="3779912" y="5157192"/>
            <a:ext cx="428625" cy="504825"/>
          </a:xfrm>
          <a:prstGeom prst="rect">
            <a:avLst/>
          </a:prstGeom>
          <a:noFill/>
        </p:spPr>
      </p:pic>
      <p:pic>
        <p:nvPicPr>
          <p:cNvPr id="2054" name="Picture 6" descr="tu display"/>
          <p:cNvPicPr>
            <a:picLocks noChangeAspect="1" noChangeArrowheads="1" noCrop="1"/>
          </p:cNvPicPr>
          <p:nvPr/>
        </p:nvPicPr>
        <p:blipFill>
          <a:blip r:embed="rId6" cstate="print"/>
          <a:srcRect/>
          <a:stretch>
            <a:fillRect/>
          </a:stretch>
        </p:blipFill>
        <p:spPr bwMode="auto">
          <a:xfrm>
            <a:off x="4427984" y="5157192"/>
            <a:ext cx="419100" cy="523875"/>
          </a:xfrm>
          <a:prstGeom prst="rect">
            <a:avLst/>
          </a:prstGeom>
          <a:noFill/>
        </p:spPr>
      </p:pic>
      <p:pic>
        <p:nvPicPr>
          <p:cNvPr id="2055" name="Picture 7" descr="tu display"/>
          <p:cNvPicPr>
            <a:picLocks noChangeAspect="1" noChangeArrowheads="1" noCrop="1"/>
          </p:cNvPicPr>
          <p:nvPr/>
        </p:nvPicPr>
        <p:blipFill>
          <a:blip r:embed="rId7" cstate="print"/>
          <a:srcRect/>
          <a:stretch>
            <a:fillRect/>
          </a:stretch>
        </p:blipFill>
        <p:spPr bwMode="auto">
          <a:xfrm>
            <a:off x="4788024" y="5157192"/>
            <a:ext cx="409575" cy="514350"/>
          </a:xfrm>
          <a:prstGeom prst="rect">
            <a:avLst/>
          </a:prstGeom>
          <a:noFill/>
        </p:spPr>
      </p:pic>
      <p:pic>
        <p:nvPicPr>
          <p:cNvPr id="2056" name="Picture 8" descr="tu display"/>
          <p:cNvPicPr>
            <a:picLocks noChangeAspect="1" noChangeArrowheads="1" noCrop="1"/>
          </p:cNvPicPr>
          <p:nvPr/>
        </p:nvPicPr>
        <p:blipFill>
          <a:blip r:embed="rId8" cstate="print"/>
          <a:srcRect/>
          <a:stretch>
            <a:fillRect/>
          </a:stretch>
        </p:blipFill>
        <p:spPr bwMode="auto">
          <a:xfrm>
            <a:off x="5220072" y="5157192"/>
            <a:ext cx="409575" cy="504825"/>
          </a:xfrm>
          <a:prstGeom prst="rect">
            <a:avLst/>
          </a:prstGeom>
          <a:noFill/>
        </p:spPr>
      </p:pic>
      <p:pic>
        <p:nvPicPr>
          <p:cNvPr id="2057" name="Picture 9" descr="tu display"/>
          <p:cNvPicPr>
            <a:picLocks noChangeAspect="1" noChangeArrowheads="1" noCrop="1"/>
          </p:cNvPicPr>
          <p:nvPr/>
        </p:nvPicPr>
        <p:blipFill>
          <a:blip r:embed="rId5" cstate="print"/>
          <a:srcRect/>
          <a:stretch>
            <a:fillRect/>
          </a:stretch>
        </p:blipFill>
        <p:spPr bwMode="auto">
          <a:xfrm>
            <a:off x="5580112" y="5157192"/>
            <a:ext cx="428625" cy="504825"/>
          </a:xfrm>
          <a:prstGeom prst="rect">
            <a:avLst/>
          </a:prstGeom>
          <a:noFill/>
        </p:spPr>
      </p:pic>
      <p:pic>
        <p:nvPicPr>
          <p:cNvPr id="2050" name="Picture 2" descr="tu display"/>
          <p:cNvPicPr>
            <a:picLocks noChangeAspect="1" noChangeArrowheads="1" noCrop="1"/>
          </p:cNvPicPr>
          <p:nvPr/>
        </p:nvPicPr>
        <p:blipFill>
          <a:blip r:embed="rId9" cstate="print"/>
          <a:srcRect/>
          <a:stretch>
            <a:fillRect/>
          </a:stretch>
        </p:blipFill>
        <p:spPr bwMode="auto">
          <a:xfrm>
            <a:off x="2267744" y="5157192"/>
            <a:ext cx="419100" cy="523875"/>
          </a:xfrm>
          <a:prstGeom prst="rect">
            <a:avLst/>
          </a:prstGeom>
          <a:noFill/>
        </p:spPr>
      </p:pic>
      <p:sp>
        <p:nvSpPr>
          <p:cNvPr id="15" name="14 Triángulo isósceles">
            <a:hlinkClick r:id="" action="ppaction://hlinkshowjump?jump=nextslide"/>
          </p:cNvPr>
          <p:cNvSpPr/>
          <p:nvPr/>
        </p:nvSpPr>
        <p:spPr>
          <a:xfrm rot="5623262">
            <a:off x="8172400" y="6021288"/>
            <a:ext cx="432048"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Triángulo isósceles">
            <a:hlinkClick r:id="rId10" action="ppaction://hlinksldjump"/>
          </p:cNvPr>
          <p:cNvSpPr/>
          <p:nvPr/>
        </p:nvSpPr>
        <p:spPr>
          <a:xfrm rot="16200000">
            <a:off x="647564" y="5985284"/>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16 Triángulo isósceles">
            <a:hlinkClick r:id="" action="ppaction://hlinkshowjump?jump=previousslide"/>
          </p:cNvPr>
          <p:cNvSpPr/>
          <p:nvPr/>
        </p:nvSpPr>
        <p:spPr>
          <a:xfrm rot="15896712">
            <a:off x="1317001" y="6003337"/>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5362" name="Picture 2" descr="http://t2.gstatic.com/images?q=tbn:ANd9GcQApNyRca_FlOOwMqJjE5DA4Ves7BBPhLueDT9mKW2QWgOQnAnEnA"/>
          <p:cNvPicPr>
            <a:picLocks noChangeAspect="1" noChangeArrowheads="1"/>
          </p:cNvPicPr>
          <p:nvPr/>
        </p:nvPicPr>
        <p:blipFill>
          <a:blip r:embed="rId11"/>
          <a:srcRect/>
          <a:stretch>
            <a:fillRect/>
          </a:stretch>
        </p:blipFill>
        <p:spPr bwMode="auto">
          <a:xfrm>
            <a:off x="642910" y="642918"/>
            <a:ext cx="5485418" cy="3929090"/>
          </a:xfrm>
          <a:prstGeom prst="rect">
            <a:avLst/>
          </a:prstGeom>
          <a:noFill/>
        </p:spPr>
      </p:pic>
    </p:spTree>
  </p:cSld>
  <p:clrMapOvr>
    <a:masterClrMapping/>
  </p:clrMapOvr>
  <p:transition>
    <p:cut thruBlk="1"/>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ppt_x"/>
                                          </p:val>
                                        </p:tav>
                                        <p:tav tm="100000">
                                          <p:val>
                                            <p:strVal val="#ppt_x"/>
                                          </p:val>
                                        </p:tav>
                                      </p:tavLst>
                                    </p:anim>
                                    <p:anim calcmode="lin" valueType="num">
                                      <p:cBhvr additive="base">
                                        <p:cTn id="12" dur="500" fill="hold"/>
                                        <p:tgtEl>
                                          <p:spTgt spid="205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3"/>
                                        </p:tgtEl>
                                        <p:attrNameLst>
                                          <p:attrName>style.visibility</p:attrName>
                                        </p:attrNameLst>
                                      </p:cBhvr>
                                      <p:to>
                                        <p:strVal val="visible"/>
                                      </p:to>
                                    </p:set>
                                    <p:anim calcmode="lin" valueType="num">
                                      <p:cBhvr additive="base">
                                        <p:cTn id="15" dur="500" fill="hold"/>
                                        <p:tgtEl>
                                          <p:spTgt spid="2053"/>
                                        </p:tgtEl>
                                        <p:attrNameLst>
                                          <p:attrName>ppt_x</p:attrName>
                                        </p:attrNameLst>
                                      </p:cBhvr>
                                      <p:tavLst>
                                        <p:tav tm="0">
                                          <p:val>
                                            <p:strVal val="#ppt_x"/>
                                          </p:val>
                                        </p:tav>
                                        <p:tav tm="100000">
                                          <p:val>
                                            <p:strVal val="#ppt_x"/>
                                          </p:val>
                                        </p:tav>
                                      </p:tavLst>
                                    </p:anim>
                                    <p:anim calcmode="lin" valueType="num">
                                      <p:cBhvr additive="base">
                                        <p:cTn id="16" dur="500" fill="hold"/>
                                        <p:tgtEl>
                                          <p:spTgt spid="205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additive="base">
                                        <p:cTn id="19" dur="500" fill="hold"/>
                                        <p:tgtEl>
                                          <p:spTgt spid="2054"/>
                                        </p:tgtEl>
                                        <p:attrNameLst>
                                          <p:attrName>ppt_x</p:attrName>
                                        </p:attrNameLst>
                                      </p:cBhvr>
                                      <p:tavLst>
                                        <p:tav tm="0">
                                          <p:val>
                                            <p:strVal val="#ppt_x"/>
                                          </p:val>
                                        </p:tav>
                                        <p:tav tm="100000">
                                          <p:val>
                                            <p:strVal val="#ppt_x"/>
                                          </p:val>
                                        </p:tav>
                                      </p:tavLst>
                                    </p:anim>
                                    <p:anim calcmode="lin" valueType="num">
                                      <p:cBhvr additive="base">
                                        <p:cTn id="20" dur="500" fill="hold"/>
                                        <p:tgtEl>
                                          <p:spTgt spid="205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5"/>
                                        </p:tgtEl>
                                        <p:attrNameLst>
                                          <p:attrName>style.visibility</p:attrName>
                                        </p:attrNameLst>
                                      </p:cBhvr>
                                      <p:to>
                                        <p:strVal val="visible"/>
                                      </p:to>
                                    </p:set>
                                    <p:anim calcmode="lin" valueType="num">
                                      <p:cBhvr additive="base">
                                        <p:cTn id="23" dur="500" fill="hold"/>
                                        <p:tgtEl>
                                          <p:spTgt spid="2055"/>
                                        </p:tgtEl>
                                        <p:attrNameLst>
                                          <p:attrName>ppt_x</p:attrName>
                                        </p:attrNameLst>
                                      </p:cBhvr>
                                      <p:tavLst>
                                        <p:tav tm="0">
                                          <p:val>
                                            <p:strVal val="#ppt_x"/>
                                          </p:val>
                                        </p:tav>
                                        <p:tav tm="100000">
                                          <p:val>
                                            <p:strVal val="#ppt_x"/>
                                          </p:val>
                                        </p:tav>
                                      </p:tavLst>
                                    </p:anim>
                                    <p:anim calcmode="lin" valueType="num">
                                      <p:cBhvr additive="base">
                                        <p:cTn id="24" dur="500" fill="hold"/>
                                        <p:tgtEl>
                                          <p:spTgt spid="205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56"/>
                                        </p:tgtEl>
                                        <p:attrNameLst>
                                          <p:attrName>style.visibility</p:attrName>
                                        </p:attrNameLst>
                                      </p:cBhvr>
                                      <p:to>
                                        <p:strVal val="visible"/>
                                      </p:to>
                                    </p:set>
                                    <p:anim calcmode="lin" valueType="num">
                                      <p:cBhvr additive="base">
                                        <p:cTn id="27" dur="500" fill="hold"/>
                                        <p:tgtEl>
                                          <p:spTgt spid="2056"/>
                                        </p:tgtEl>
                                        <p:attrNameLst>
                                          <p:attrName>ppt_x</p:attrName>
                                        </p:attrNameLst>
                                      </p:cBhvr>
                                      <p:tavLst>
                                        <p:tav tm="0">
                                          <p:val>
                                            <p:strVal val="#ppt_x"/>
                                          </p:val>
                                        </p:tav>
                                        <p:tav tm="100000">
                                          <p:val>
                                            <p:strVal val="#ppt_x"/>
                                          </p:val>
                                        </p:tav>
                                      </p:tavLst>
                                    </p:anim>
                                    <p:anim calcmode="lin" valueType="num">
                                      <p:cBhvr additive="base">
                                        <p:cTn id="28" dur="500" fill="hold"/>
                                        <p:tgtEl>
                                          <p:spTgt spid="205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57"/>
                                        </p:tgtEl>
                                        <p:attrNameLst>
                                          <p:attrName>style.visibility</p:attrName>
                                        </p:attrNameLst>
                                      </p:cBhvr>
                                      <p:to>
                                        <p:strVal val="visible"/>
                                      </p:to>
                                    </p:set>
                                    <p:anim calcmode="lin" valueType="num">
                                      <p:cBhvr additive="base">
                                        <p:cTn id="31" dur="500" fill="hold"/>
                                        <p:tgtEl>
                                          <p:spTgt spid="2057"/>
                                        </p:tgtEl>
                                        <p:attrNameLst>
                                          <p:attrName>ppt_x</p:attrName>
                                        </p:attrNameLst>
                                      </p:cBhvr>
                                      <p:tavLst>
                                        <p:tav tm="0">
                                          <p:val>
                                            <p:strVal val="#ppt_x"/>
                                          </p:val>
                                        </p:tav>
                                        <p:tav tm="100000">
                                          <p:val>
                                            <p:strVal val="#ppt_x"/>
                                          </p:val>
                                        </p:tav>
                                      </p:tavLst>
                                    </p:anim>
                                    <p:anim calcmode="lin" valueType="num">
                                      <p:cBhvr additive="base">
                                        <p:cTn id="32" dur="500" fill="hold"/>
                                        <p:tgtEl>
                                          <p:spTgt spid="205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50"/>
                                        </p:tgtEl>
                                        <p:attrNameLst>
                                          <p:attrName>style.visibility</p:attrName>
                                        </p:attrNameLst>
                                      </p:cBhvr>
                                      <p:to>
                                        <p:strVal val="visible"/>
                                      </p:to>
                                    </p:set>
                                    <p:anim calcmode="lin" valueType="num">
                                      <p:cBhvr additive="base">
                                        <p:cTn id="35" dur="500" fill="hold"/>
                                        <p:tgtEl>
                                          <p:spTgt spid="2050"/>
                                        </p:tgtEl>
                                        <p:attrNameLst>
                                          <p:attrName>ppt_x</p:attrName>
                                        </p:attrNameLst>
                                      </p:cBhvr>
                                      <p:tavLst>
                                        <p:tav tm="0">
                                          <p:val>
                                            <p:strVal val="#ppt_x"/>
                                          </p:val>
                                        </p:tav>
                                        <p:tav tm="100000">
                                          <p:val>
                                            <p:strVal val="#ppt_x"/>
                                          </p:val>
                                        </p:tav>
                                      </p:tavLst>
                                    </p:anim>
                                    <p:anim calcmode="lin" valueType="num">
                                      <p:cBhvr additive="base">
                                        <p:cTn id="3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blinds(horizontal)">
                                      <p:cBhvr>
                                        <p:cTn id="41" dur="500"/>
                                        <p:tgtEl>
                                          <p:spTgt spid="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nodeType="clickEffect">
                                  <p:stCondLst>
                                    <p:cond delay="0"/>
                                  </p:stCondLst>
                                  <p:childTnLst>
                                    <p:set>
                                      <p:cBhvr>
                                        <p:cTn id="45" dur="1" fill="hold">
                                          <p:stCondLst>
                                            <p:cond delay="0"/>
                                          </p:stCondLst>
                                        </p:cTn>
                                        <p:tgtEl>
                                          <p:spTgt spid="15362"/>
                                        </p:tgtEl>
                                        <p:attrNameLst>
                                          <p:attrName>style.visibility</p:attrName>
                                        </p:attrNameLst>
                                      </p:cBhvr>
                                      <p:to>
                                        <p:strVal val="visible"/>
                                      </p:to>
                                    </p:set>
                                    <p:animEffect transition="in" filter="diamond(in)">
                                      <p:cBhvr>
                                        <p:cTn id="46"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CO"/>
          </a:p>
        </p:txBody>
      </p:sp>
      <p:sp>
        <p:nvSpPr>
          <p:cNvPr id="6" name="5 Marcador de texto"/>
          <p:cNvSpPr>
            <a:spLocks noGrp="1"/>
          </p:cNvSpPr>
          <p:nvPr>
            <p:ph type="body" sz="half" idx="2"/>
          </p:nvPr>
        </p:nvSpPr>
        <p:spPr/>
        <p:txBody>
          <a:bodyPr/>
          <a:lstStyle/>
          <a:p>
            <a:r>
              <a:rPr lang="es-CO" dirty="0" err="1" smtClean="0"/>
              <a:t>Asi</a:t>
            </a:r>
            <a:r>
              <a:rPr lang="es-CO" dirty="0" smtClean="0"/>
              <a:t> como yo </a:t>
            </a:r>
            <a:r>
              <a:rPr lang="es-CO" dirty="0" err="1" smtClean="0"/>
              <a:t>sufri</a:t>
            </a:r>
            <a:r>
              <a:rPr lang="es-CO" dirty="0" smtClean="0"/>
              <a:t> tu sufrirás el resto de tu vida, siempre que te acuerdes de mi te ocurrirán cosas terribles, me veras en todos los lugares y nunca te dejare en paz, pero si alguna vez te olvidas completa mente de mi te dejare en paz TE LO JURO…</a:t>
            </a:r>
            <a:endParaRPr lang="es-CO" dirty="0"/>
          </a:p>
        </p:txBody>
      </p:sp>
      <p:sp>
        <p:nvSpPr>
          <p:cNvPr id="5" name="4 Marcador de posición de imagen"/>
          <p:cNvSpPr>
            <a:spLocks noGrp="1"/>
          </p:cNvSpPr>
          <p:nvPr>
            <p:ph type="pic" idx="1"/>
          </p:nvPr>
        </p:nvSpPr>
        <p:spPr/>
      </p:sp>
      <p:sp>
        <p:nvSpPr>
          <p:cNvPr id="7" name="6 Triángulo isósceles">
            <a:hlinkClick r:id="" action="ppaction://hlinkshowjump?jump=nextslide"/>
          </p:cNvPr>
          <p:cNvSpPr/>
          <p:nvPr/>
        </p:nvSpPr>
        <p:spPr>
          <a:xfrm rot="5623262">
            <a:off x="8172400" y="6021288"/>
            <a:ext cx="432048"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Triángulo isósceles">
            <a:hlinkClick r:id="rId3" action="ppaction://hlinksldjump"/>
          </p:cNvPr>
          <p:cNvSpPr/>
          <p:nvPr/>
        </p:nvSpPr>
        <p:spPr>
          <a:xfrm rot="16200000">
            <a:off x="647564" y="5985284"/>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Triángulo isósceles">
            <a:hlinkClick r:id="" action="ppaction://hlinkshowjump?jump=previousslide"/>
          </p:cNvPr>
          <p:cNvSpPr/>
          <p:nvPr/>
        </p:nvSpPr>
        <p:spPr>
          <a:xfrm rot="15896712">
            <a:off x="1317001" y="6003337"/>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4340" name="Picture 4" descr="http://t2.gstatic.com/images?q=tbn:ANd9GcQmGNA0Hnw4wNhrEDyWxDeQCu7pFCkmF_jOAf218Fb4-HjRa3ip"/>
          <p:cNvPicPr>
            <a:picLocks noChangeAspect="1" noChangeArrowheads="1"/>
          </p:cNvPicPr>
          <p:nvPr/>
        </p:nvPicPr>
        <p:blipFill>
          <a:blip r:embed="rId4"/>
          <a:srcRect/>
          <a:stretch>
            <a:fillRect/>
          </a:stretch>
        </p:blipFill>
        <p:spPr bwMode="auto">
          <a:xfrm>
            <a:off x="571472" y="714356"/>
            <a:ext cx="5594276" cy="3643338"/>
          </a:xfrm>
          <a:prstGeom prst="rect">
            <a:avLst/>
          </a:prstGeom>
          <a:noFill/>
        </p:spPr>
      </p:pic>
    </p:spTree>
  </p:cSld>
  <p:clrMapOvr>
    <a:masterClrMapping/>
  </p:clrMapOvr>
  <p:transition>
    <p:wheel spokes="2"/>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nodeType="clickEffect">
                                  <p:stCondLst>
                                    <p:cond delay="0"/>
                                  </p:stCondLst>
                                  <p:childTnLst>
                                    <p:set>
                                      <p:cBhvr override="childStyle">
                                        <p:cTn id="6" dur="indefinite"/>
                                        <p:tgtEl>
                                          <p:spTgt spid="6">
                                            <p:txEl>
                                              <p:pRg st="0" end="0"/>
                                            </p:txEl>
                                          </p:spTgt>
                                        </p:tgtEl>
                                        <p:attrNameLst>
                                          <p:attrName>style.fontFamily</p:attrName>
                                        </p:attrNameLst>
                                      </p:cBhvr>
                                      <p:to>
                                        <p:strVal val="Times New Roman"/>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14340"/>
                                        </p:tgtEl>
                                        <p:attrNameLst>
                                          <p:attrName>style.visibility</p:attrName>
                                        </p:attrNameLst>
                                      </p:cBhvr>
                                      <p:to>
                                        <p:strVal val="visible"/>
                                      </p:to>
                                    </p:set>
                                    <p:animEffect transition="in" filter="box(in)">
                                      <p:cBhvr>
                                        <p:cTn id="11"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CO" dirty="0"/>
          </a:p>
        </p:txBody>
      </p:sp>
      <p:sp>
        <p:nvSpPr>
          <p:cNvPr id="6" name="5 Marcador de texto"/>
          <p:cNvSpPr>
            <a:spLocks noGrp="1"/>
          </p:cNvSpPr>
          <p:nvPr>
            <p:ph type="body" sz="half" idx="2"/>
          </p:nvPr>
        </p:nvSpPr>
        <p:spPr/>
        <p:txBody>
          <a:bodyPr>
            <a:normAutofit fontScale="92500" lnSpcReduction="10000"/>
          </a:bodyPr>
          <a:lstStyle/>
          <a:p>
            <a:r>
              <a:rPr lang="es-CO" dirty="0" smtClean="0"/>
              <a:t>Y así paso cada vez que ella pensaba en el le pasaba algo terrible y lo veía en todos los lugares con caras horrorosas. Siempre que cogía un cuchillo y pensaba en el se cortaba, siempre que manejaba y pensaba en el se chocaba y todo lo que hiciera mientras que pensaba en el le salía mal.</a:t>
            </a:r>
          </a:p>
          <a:p>
            <a:r>
              <a:rPr lang="es-CO" dirty="0" smtClean="0"/>
              <a:t>Un día pasando en la calle se acordó de el y un automóvil la atropello, quedo muy mal herida y mientras estaba en el piso veía que el bebe se burlaba de ella.</a:t>
            </a:r>
            <a:endParaRPr lang="es-CO" dirty="0"/>
          </a:p>
        </p:txBody>
      </p:sp>
      <p:sp>
        <p:nvSpPr>
          <p:cNvPr id="5" name="4 Marcador de posición de imagen"/>
          <p:cNvSpPr>
            <a:spLocks noGrp="1"/>
          </p:cNvSpPr>
          <p:nvPr>
            <p:ph type="pic" idx="1"/>
          </p:nvPr>
        </p:nvSpPr>
        <p:spPr/>
      </p:sp>
      <p:pic>
        <p:nvPicPr>
          <p:cNvPr id="28675" name="Picture 3" descr="tu display"/>
          <p:cNvPicPr>
            <a:picLocks noChangeAspect="1" noChangeArrowheads="1" noCrop="1"/>
          </p:cNvPicPr>
          <p:nvPr/>
        </p:nvPicPr>
        <p:blipFill>
          <a:blip r:embed="rId3" cstate="print"/>
          <a:srcRect/>
          <a:stretch>
            <a:fillRect/>
          </a:stretch>
        </p:blipFill>
        <p:spPr bwMode="auto">
          <a:xfrm>
            <a:off x="6516216" y="4941168"/>
            <a:ext cx="400050" cy="514350"/>
          </a:xfrm>
          <a:prstGeom prst="rect">
            <a:avLst/>
          </a:prstGeom>
          <a:noFill/>
        </p:spPr>
      </p:pic>
      <p:pic>
        <p:nvPicPr>
          <p:cNvPr id="28676" name="Picture 4" descr="tu display"/>
          <p:cNvPicPr>
            <a:picLocks noChangeAspect="1" noChangeArrowheads="1" noCrop="1"/>
          </p:cNvPicPr>
          <p:nvPr/>
        </p:nvPicPr>
        <p:blipFill>
          <a:blip r:embed="rId4" cstate="print"/>
          <a:srcRect/>
          <a:stretch>
            <a:fillRect/>
          </a:stretch>
        </p:blipFill>
        <p:spPr bwMode="auto">
          <a:xfrm>
            <a:off x="6876256" y="4941168"/>
            <a:ext cx="400050" cy="523875"/>
          </a:xfrm>
          <a:prstGeom prst="rect">
            <a:avLst/>
          </a:prstGeom>
          <a:noFill/>
        </p:spPr>
      </p:pic>
      <p:pic>
        <p:nvPicPr>
          <p:cNvPr id="28677" name="Picture 5" descr="tu display"/>
          <p:cNvPicPr>
            <a:picLocks noChangeAspect="1" noChangeArrowheads="1" noCrop="1"/>
          </p:cNvPicPr>
          <p:nvPr/>
        </p:nvPicPr>
        <p:blipFill>
          <a:blip r:embed="rId5" cstate="print"/>
          <a:srcRect/>
          <a:stretch>
            <a:fillRect/>
          </a:stretch>
        </p:blipFill>
        <p:spPr bwMode="auto">
          <a:xfrm>
            <a:off x="5868144" y="4941168"/>
            <a:ext cx="419100" cy="514350"/>
          </a:xfrm>
          <a:prstGeom prst="rect">
            <a:avLst/>
          </a:prstGeom>
          <a:noFill/>
        </p:spPr>
      </p:pic>
      <p:pic>
        <p:nvPicPr>
          <p:cNvPr id="28678" name="Picture 6" descr="tu display"/>
          <p:cNvPicPr>
            <a:picLocks noChangeAspect="1" noChangeArrowheads="1" noCrop="1"/>
          </p:cNvPicPr>
          <p:nvPr/>
        </p:nvPicPr>
        <p:blipFill>
          <a:blip r:embed="rId6" cstate="print"/>
          <a:srcRect/>
          <a:stretch>
            <a:fillRect/>
          </a:stretch>
        </p:blipFill>
        <p:spPr bwMode="auto">
          <a:xfrm>
            <a:off x="2987824" y="4941168"/>
            <a:ext cx="428625" cy="504825"/>
          </a:xfrm>
          <a:prstGeom prst="rect">
            <a:avLst/>
          </a:prstGeom>
          <a:noFill/>
        </p:spPr>
      </p:pic>
      <p:pic>
        <p:nvPicPr>
          <p:cNvPr id="28679" name="Picture 7" descr="tu display"/>
          <p:cNvPicPr>
            <a:picLocks noChangeAspect="1" noChangeArrowheads="1" noCrop="1"/>
          </p:cNvPicPr>
          <p:nvPr/>
        </p:nvPicPr>
        <p:blipFill>
          <a:blip r:embed="rId7" cstate="print"/>
          <a:srcRect/>
          <a:stretch>
            <a:fillRect/>
          </a:stretch>
        </p:blipFill>
        <p:spPr bwMode="auto">
          <a:xfrm>
            <a:off x="5508104" y="4941168"/>
            <a:ext cx="381000" cy="514350"/>
          </a:xfrm>
          <a:prstGeom prst="rect">
            <a:avLst/>
          </a:prstGeom>
          <a:noFill/>
        </p:spPr>
      </p:pic>
      <p:pic>
        <p:nvPicPr>
          <p:cNvPr id="28680" name="Picture 8" descr="tu display"/>
          <p:cNvPicPr>
            <a:picLocks noChangeAspect="1" noChangeArrowheads="1" noCrop="1"/>
          </p:cNvPicPr>
          <p:nvPr/>
        </p:nvPicPr>
        <p:blipFill>
          <a:blip r:embed="rId4" cstate="print"/>
          <a:srcRect/>
          <a:stretch>
            <a:fillRect/>
          </a:stretch>
        </p:blipFill>
        <p:spPr bwMode="auto">
          <a:xfrm>
            <a:off x="3707904" y="4941168"/>
            <a:ext cx="400050" cy="523875"/>
          </a:xfrm>
          <a:prstGeom prst="rect">
            <a:avLst/>
          </a:prstGeom>
          <a:noFill/>
        </p:spPr>
      </p:pic>
      <p:pic>
        <p:nvPicPr>
          <p:cNvPr id="28681" name="Picture 9" descr="tu display"/>
          <p:cNvPicPr>
            <a:picLocks noChangeAspect="1" noChangeArrowheads="1" noCrop="1"/>
          </p:cNvPicPr>
          <p:nvPr/>
        </p:nvPicPr>
        <p:blipFill>
          <a:blip r:embed="rId8" cstate="print"/>
          <a:srcRect/>
          <a:stretch>
            <a:fillRect/>
          </a:stretch>
        </p:blipFill>
        <p:spPr bwMode="auto">
          <a:xfrm>
            <a:off x="4067944" y="4941168"/>
            <a:ext cx="409575" cy="504825"/>
          </a:xfrm>
          <a:prstGeom prst="rect">
            <a:avLst/>
          </a:prstGeom>
          <a:noFill/>
        </p:spPr>
      </p:pic>
      <p:pic>
        <p:nvPicPr>
          <p:cNvPr id="28682" name="Picture 10" descr="tu display"/>
          <p:cNvPicPr>
            <a:picLocks noChangeAspect="1" noChangeArrowheads="1" noCrop="1"/>
          </p:cNvPicPr>
          <p:nvPr/>
        </p:nvPicPr>
        <p:blipFill>
          <a:blip r:embed="rId5" cstate="print"/>
          <a:srcRect/>
          <a:stretch>
            <a:fillRect/>
          </a:stretch>
        </p:blipFill>
        <p:spPr bwMode="auto">
          <a:xfrm>
            <a:off x="4427984" y="4941168"/>
            <a:ext cx="419100" cy="514350"/>
          </a:xfrm>
          <a:prstGeom prst="rect">
            <a:avLst/>
          </a:prstGeom>
          <a:noFill/>
        </p:spPr>
      </p:pic>
      <p:pic>
        <p:nvPicPr>
          <p:cNvPr id="28683" name="Picture 11" descr="tu display"/>
          <p:cNvPicPr>
            <a:picLocks noChangeAspect="1" noChangeArrowheads="1" noCrop="1"/>
          </p:cNvPicPr>
          <p:nvPr/>
        </p:nvPicPr>
        <p:blipFill>
          <a:blip r:embed="rId9" cstate="print"/>
          <a:srcRect/>
          <a:stretch>
            <a:fillRect/>
          </a:stretch>
        </p:blipFill>
        <p:spPr bwMode="auto">
          <a:xfrm>
            <a:off x="4788024" y="4941168"/>
            <a:ext cx="409575" cy="514350"/>
          </a:xfrm>
          <a:prstGeom prst="rect">
            <a:avLst/>
          </a:prstGeom>
          <a:noFill/>
        </p:spPr>
      </p:pic>
      <p:pic>
        <p:nvPicPr>
          <p:cNvPr id="28684" name="Picture 12" descr="tu display"/>
          <p:cNvPicPr>
            <a:picLocks noChangeAspect="1" noChangeArrowheads="1" noCrop="1"/>
          </p:cNvPicPr>
          <p:nvPr/>
        </p:nvPicPr>
        <p:blipFill>
          <a:blip r:embed="rId8" cstate="print"/>
          <a:srcRect/>
          <a:stretch>
            <a:fillRect/>
          </a:stretch>
        </p:blipFill>
        <p:spPr bwMode="auto">
          <a:xfrm>
            <a:off x="5148064" y="4941168"/>
            <a:ext cx="409575" cy="504825"/>
          </a:xfrm>
          <a:prstGeom prst="rect">
            <a:avLst/>
          </a:prstGeom>
          <a:noFill/>
        </p:spPr>
      </p:pic>
      <p:pic>
        <p:nvPicPr>
          <p:cNvPr id="28685" name="Picture 13" descr="tu display"/>
          <p:cNvPicPr>
            <a:picLocks noChangeAspect="1" noChangeArrowheads="1" noCrop="1"/>
          </p:cNvPicPr>
          <p:nvPr/>
        </p:nvPicPr>
        <p:blipFill>
          <a:blip r:embed="rId7" cstate="print"/>
          <a:srcRect/>
          <a:stretch>
            <a:fillRect/>
          </a:stretch>
        </p:blipFill>
        <p:spPr bwMode="auto">
          <a:xfrm>
            <a:off x="3347864" y="4941168"/>
            <a:ext cx="381000" cy="514350"/>
          </a:xfrm>
          <a:prstGeom prst="rect">
            <a:avLst/>
          </a:prstGeom>
          <a:noFill/>
        </p:spPr>
      </p:pic>
      <p:pic>
        <p:nvPicPr>
          <p:cNvPr id="28686" name="Picture 14" descr="tu display"/>
          <p:cNvPicPr>
            <a:picLocks noChangeAspect="1" noChangeArrowheads="1" noCrop="1"/>
          </p:cNvPicPr>
          <p:nvPr/>
        </p:nvPicPr>
        <p:blipFill>
          <a:blip r:embed="rId5" cstate="print"/>
          <a:srcRect/>
          <a:stretch>
            <a:fillRect/>
          </a:stretch>
        </p:blipFill>
        <p:spPr bwMode="auto">
          <a:xfrm>
            <a:off x="2627784" y="4941168"/>
            <a:ext cx="419100" cy="514350"/>
          </a:xfrm>
          <a:prstGeom prst="rect">
            <a:avLst/>
          </a:prstGeom>
          <a:noFill/>
        </p:spPr>
      </p:pic>
      <p:pic>
        <p:nvPicPr>
          <p:cNvPr id="28687" name="Picture 15" descr="tu display"/>
          <p:cNvPicPr>
            <a:picLocks noChangeAspect="1" noChangeArrowheads="1" noCrop="1"/>
          </p:cNvPicPr>
          <p:nvPr/>
        </p:nvPicPr>
        <p:blipFill>
          <a:blip r:embed="rId10" cstate="print"/>
          <a:srcRect/>
          <a:stretch>
            <a:fillRect/>
          </a:stretch>
        </p:blipFill>
        <p:spPr bwMode="auto">
          <a:xfrm>
            <a:off x="6300192" y="4941168"/>
            <a:ext cx="228600" cy="523875"/>
          </a:xfrm>
          <a:prstGeom prst="rect">
            <a:avLst/>
          </a:prstGeom>
          <a:noFill/>
        </p:spPr>
      </p:pic>
      <p:pic>
        <p:nvPicPr>
          <p:cNvPr id="28688" name="Picture 16" descr="tu display"/>
          <p:cNvPicPr>
            <a:picLocks noChangeAspect="1" noChangeArrowheads="1" noCrop="1"/>
          </p:cNvPicPr>
          <p:nvPr/>
        </p:nvPicPr>
        <p:blipFill>
          <a:blip r:embed="rId3" cstate="print"/>
          <a:srcRect/>
          <a:stretch>
            <a:fillRect/>
          </a:stretch>
        </p:blipFill>
        <p:spPr bwMode="auto">
          <a:xfrm>
            <a:off x="827584" y="4941168"/>
            <a:ext cx="400050" cy="514350"/>
          </a:xfrm>
          <a:prstGeom prst="rect">
            <a:avLst/>
          </a:prstGeom>
          <a:noFill/>
        </p:spPr>
      </p:pic>
      <p:pic>
        <p:nvPicPr>
          <p:cNvPr id="28689" name="Picture 17" descr="tu display"/>
          <p:cNvPicPr>
            <a:picLocks noChangeAspect="1" noChangeArrowheads="1" noCrop="1"/>
          </p:cNvPicPr>
          <p:nvPr/>
        </p:nvPicPr>
        <p:blipFill>
          <a:blip r:embed="rId4" cstate="print"/>
          <a:srcRect/>
          <a:stretch>
            <a:fillRect/>
          </a:stretch>
        </p:blipFill>
        <p:spPr bwMode="auto">
          <a:xfrm>
            <a:off x="1187624" y="4941168"/>
            <a:ext cx="400050" cy="523875"/>
          </a:xfrm>
          <a:prstGeom prst="rect">
            <a:avLst/>
          </a:prstGeom>
          <a:noFill/>
        </p:spPr>
      </p:pic>
      <p:pic>
        <p:nvPicPr>
          <p:cNvPr id="28674" name="Picture 2" descr="tu display"/>
          <p:cNvPicPr>
            <a:picLocks noChangeAspect="1" noChangeArrowheads="1" noCrop="1"/>
          </p:cNvPicPr>
          <p:nvPr/>
        </p:nvPicPr>
        <p:blipFill>
          <a:blip r:embed="rId11" cstate="print"/>
          <a:srcRect/>
          <a:stretch>
            <a:fillRect/>
          </a:stretch>
        </p:blipFill>
        <p:spPr bwMode="auto">
          <a:xfrm>
            <a:off x="467544" y="4941168"/>
            <a:ext cx="361950" cy="514350"/>
          </a:xfrm>
          <a:prstGeom prst="rect">
            <a:avLst/>
          </a:prstGeom>
          <a:noFill/>
        </p:spPr>
      </p:pic>
      <p:sp>
        <p:nvSpPr>
          <p:cNvPr id="23" name="22 Triángulo isósceles">
            <a:hlinkClick r:id="" action="ppaction://hlinkshowjump?jump=nextslide"/>
          </p:cNvPr>
          <p:cNvSpPr/>
          <p:nvPr/>
        </p:nvSpPr>
        <p:spPr>
          <a:xfrm rot="5623262">
            <a:off x="8172400" y="6021288"/>
            <a:ext cx="432048"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23 Triángulo isósceles">
            <a:hlinkClick r:id="rId12" action="ppaction://hlinksldjump"/>
          </p:cNvPr>
          <p:cNvSpPr/>
          <p:nvPr/>
        </p:nvSpPr>
        <p:spPr>
          <a:xfrm rot="16200000">
            <a:off x="647564" y="5985284"/>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24 Triángulo isósceles">
            <a:hlinkClick r:id="" action="ppaction://hlinkshowjump?jump=previousslide"/>
          </p:cNvPr>
          <p:cNvSpPr/>
          <p:nvPr/>
        </p:nvSpPr>
        <p:spPr>
          <a:xfrm rot="15896712">
            <a:off x="1317001" y="6003337"/>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3314" name="Picture 2" descr="http://t3.gstatic.com/images?q=tbn:ANd9GcTG0ISONWqsvE4YFnw3sXk0FJ-KVtJ3PTJcJBlCf10IES8cYSneRQ"/>
          <p:cNvPicPr>
            <a:picLocks noChangeAspect="1" noChangeArrowheads="1"/>
          </p:cNvPicPr>
          <p:nvPr/>
        </p:nvPicPr>
        <p:blipFill>
          <a:blip r:embed="rId13">
            <a:duotone>
              <a:prstClr val="black"/>
              <a:srgbClr val="D9C3A5">
                <a:tint val="50000"/>
                <a:satMod val="180000"/>
              </a:srgbClr>
            </a:duotone>
          </a:blip>
          <a:srcRect/>
          <a:stretch>
            <a:fillRect/>
          </a:stretch>
        </p:blipFill>
        <p:spPr bwMode="auto">
          <a:xfrm>
            <a:off x="642910" y="785794"/>
            <a:ext cx="5500726" cy="3745670"/>
          </a:xfrm>
          <a:prstGeom prst="rect">
            <a:avLst/>
          </a:prstGeom>
          <a:noFill/>
        </p:spPr>
      </p:pic>
    </p:spTree>
  </p:cSld>
  <p:clrMapOvr>
    <a:masterClrMapping/>
  </p:clrMapOvr>
  <p:transition>
    <p:cut thruBlk="1"/>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checkerboard(across)">
                                      <p:cBhvr>
                                        <p:cTn id="7" dur="500"/>
                                        <p:tgtEl>
                                          <p:spTgt spid="28675"/>
                                        </p:tgtEl>
                                      </p:cBhvr>
                                    </p:animEffect>
                                  </p:childTnLst>
                                </p:cTn>
                              </p:par>
                              <p:par>
                                <p:cTn id="8" presetID="5" presetClass="entr" presetSubtype="10" fill="hold" nodeType="withEffect">
                                  <p:stCondLst>
                                    <p:cond delay="0"/>
                                  </p:stCondLst>
                                  <p:childTnLst>
                                    <p:set>
                                      <p:cBhvr>
                                        <p:cTn id="9" dur="1" fill="hold">
                                          <p:stCondLst>
                                            <p:cond delay="0"/>
                                          </p:stCondLst>
                                        </p:cTn>
                                        <p:tgtEl>
                                          <p:spTgt spid="28676"/>
                                        </p:tgtEl>
                                        <p:attrNameLst>
                                          <p:attrName>style.visibility</p:attrName>
                                        </p:attrNameLst>
                                      </p:cBhvr>
                                      <p:to>
                                        <p:strVal val="visible"/>
                                      </p:to>
                                    </p:set>
                                    <p:animEffect transition="in" filter="checkerboard(across)">
                                      <p:cBhvr>
                                        <p:cTn id="10" dur="500"/>
                                        <p:tgtEl>
                                          <p:spTgt spid="28676"/>
                                        </p:tgtEl>
                                      </p:cBhvr>
                                    </p:animEffect>
                                  </p:childTnLst>
                                </p:cTn>
                              </p:par>
                              <p:par>
                                <p:cTn id="11" presetID="5" presetClass="entr" presetSubtype="10" fill="hold" nodeType="withEffect">
                                  <p:stCondLst>
                                    <p:cond delay="0"/>
                                  </p:stCondLst>
                                  <p:childTnLst>
                                    <p:set>
                                      <p:cBhvr>
                                        <p:cTn id="12" dur="1" fill="hold">
                                          <p:stCondLst>
                                            <p:cond delay="0"/>
                                          </p:stCondLst>
                                        </p:cTn>
                                        <p:tgtEl>
                                          <p:spTgt spid="28677"/>
                                        </p:tgtEl>
                                        <p:attrNameLst>
                                          <p:attrName>style.visibility</p:attrName>
                                        </p:attrNameLst>
                                      </p:cBhvr>
                                      <p:to>
                                        <p:strVal val="visible"/>
                                      </p:to>
                                    </p:set>
                                    <p:animEffect transition="in" filter="checkerboard(across)">
                                      <p:cBhvr>
                                        <p:cTn id="13" dur="500"/>
                                        <p:tgtEl>
                                          <p:spTgt spid="28677"/>
                                        </p:tgtEl>
                                      </p:cBhvr>
                                    </p:animEffect>
                                  </p:childTnLst>
                                </p:cTn>
                              </p:par>
                              <p:par>
                                <p:cTn id="14" presetID="5" presetClass="entr" presetSubtype="10" fill="hold" nodeType="withEffect">
                                  <p:stCondLst>
                                    <p:cond delay="0"/>
                                  </p:stCondLst>
                                  <p:childTnLst>
                                    <p:set>
                                      <p:cBhvr>
                                        <p:cTn id="15" dur="1" fill="hold">
                                          <p:stCondLst>
                                            <p:cond delay="0"/>
                                          </p:stCondLst>
                                        </p:cTn>
                                        <p:tgtEl>
                                          <p:spTgt spid="28678"/>
                                        </p:tgtEl>
                                        <p:attrNameLst>
                                          <p:attrName>style.visibility</p:attrName>
                                        </p:attrNameLst>
                                      </p:cBhvr>
                                      <p:to>
                                        <p:strVal val="visible"/>
                                      </p:to>
                                    </p:set>
                                    <p:animEffect transition="in" filter="checkerboard(across)">
                                      <p:cBhvr>
                                        <p:cTn id="16" dur="500"/>
                                        <p:tgtEl>
                                          <p:spTgt spid="28678"/>
                                        </p:tgtEl>
                                      </p:cBhvr>
                                    </p:animEffect>
                                  </p:childTnLst>
                                </p:cTn>
                              </p:par>
                              <p:par>
                                <p:cTn id="17" presetID="5" presetClass="entr" presetSubtype="10" fill="hold" nodeType="withEffect">
                                  <p:stCondLst>
                                    <p:cond delay="0"/>
                                  </p:stCondLst>
                                  <p:childTnLst>
                                    <p:set>
                                      <p:cBhvr>
                                        <p:cTn id="18" dur="1" fill="hold">
                                          <p:stCondLst>
                                            <p:cond delay="0"/>
                                          </p:stCondLst>
                                        </p:cTn>
                                        <p:tgtEl>
                                          <p:spTgt spid="28679"/>
                                        </p:tgtEl>
                                        <p:attrNameLst>
                                          <p:attrName>style.visibility</p:attrName>
                                        </p:attrNameLst>
                                      </p:cBhvr>
                                      <p:to>
                                        <p:strVal val="visible"/>
                                      </p:to>
                                    </p:set>
                                    <p:animEffect transition="in" filter="checkerboard(across)">
                                      <p:cBhvr>
                                        <p:cTn id="19" dur="500"/>
                                        <p:tgtEl>
                                          <p:spTgt spid="28679"/>
                                        </p:tgtEl>
                                      </p:cBhvr>
                                    </p:animEffect>
                                  </p:childTnLst>
                                </p:cTn>
                              </p:par>
                              <p:par>
                                <p:cTn id="20" presetID="5" presetClass="entr" presetSubtype="10" fill="hold" nodeType="withEffect">
                                  <p:stCondLst>
                                    <p:cond delay="0"/>
                                  </p:stCondLst>
                                  <p:childTnLst>
                                    <p:set>
                                      <p:cBhvr>
                                        <p:cTn id="21" dur="1" fill="hold">
                                          <p:stCondLst>
                                            <p:cond delay="0"/>
                                          </p:stCondLst>
                                        </p:cTn>
                                        <p:tgtEl>
                                          <p:spTgt spid="28680"/>
                                        </p:tgtEl>
                                        <p:attrNameLst>
                                          <p:attrName>style.visibility</p:attrName>
                                        </p:attrNameLst>
                                      </p:cBhvr>
                                      <p:to>
                                        <p:strVal val="visible"/>
                                      </p:to>
                                    </p:set>
                                    <p:animEffect transition="in" filter="checkerboard(across)">
                                      <p:cBhvr>
                                        <p:cTn id="22" dur="500"/>
                                        <p:tgtEl>
                                          <p:spTgt spid="28680"/>
                                        </p:tgtEl>
                                      </p:cBhvr>
                                    </p:animEffect>
                                  </p:childTnLst>
                                </p:cTn>
                              </p:par>
                              <p:par>
                                <p:cTn id="23" presetID="5" presetClass="entr" presetSubtype="10" fill="hold" nodeType="withEffect">
                                  <p:stCondLst>
                                    <p:cond delay="0"/>
                                  </p:stCondLst>
                                  <p:childTnLst>
                                    <p:set>
                                      <p:cBhvr>
                                        <p:cTn id="24" dur="1" fill="hold">
                                          <p:stCondLst>
                                            <p:cond delay="0"/>
                                          </p:stCondLst>
                                        </p:cTn>
                                        <p:tgtEl>
                                          <p:spTgt spid="28681"/>
                                        </p:tgtEl>
                                        <p:attrNameLst>
                                          <p:attrName>style.visibility</p:attrName>
                                        </p:attrNameLst>
                                      </p:cBhvr>
                                      <p:to>
                                        <p:strVal val="visible"/>
                                      </p:to>
                                    </p:set>
                                    <p:animEffect transition="in" filter="checkerboard(across)">
                                      <p:cBhvr>
                                        <p:cTn id="25" dur="500"/>
                                        <p:tgtEl>
                                          <p:spTgt spid="28681"/>
                                        </p:tgtEl>
                                      </p:cBhvr>
                                    </p:animEffect>
                                  </p:childTnLst>
                                </p:cTn>
                              </p:par>
                              <p:par>
                                <p:cTn id="26" presetID="5" presetClass="entr" presetSubtype="10" fill="hold" nodeType="withEffect">
                                  <p:stCondLst>
                                    <p:cond delay="0"/>
                                  </p:stCondLst>
                                  <p:childTnLst>
                                    <p:set>
                                      <p:cBhvr>
                                        <p:cTn id="27" dur="1" fill="hold">
                                          <p:stCondLst>
                                            <p:cond delay="0"/>
                                          </p:stCondLst>
                                        </p:cTn>
                                        <p:tgtEl>
                                          <p:spTgt spid="28682"/>
                                        </p:tgtEl>
                                        <p:attrNameLst>
                                          <p:attrName>style.visibility</p:attrName>
                                        </p:attrNameLst>
                                      </p:cBhvr>
                                      <p:to>
                                        <p:strVal val="visible"/>
                                      </p:to>
                                    </p:set>
                                    <p:animEffect transition="in" filter="checkerboard(across)">
                                      <p:cBhvr>
                                        <p:cTn id="28" dur="500"/>
                                        <p:tgtEl>
                                          <p:spTgt spid="28682"/>
                                        </p:tgtEl>
                                      </p:cBhvr>
                                    </p:animEffect>
                                  </p:childTnLst>
                                </p:cTn>
                              </p:par>
                              <p:par>
                                <p:cTn id="29" presetID="5" presetClass="entr" presetSubtype="10" fill="hold" nodeType="withEffect">
                                  <p:stCondLst>
                                    <p:cond delay="0"/>
                                  </p:stCondLst>
                                  <p:childTnLst>
                                    <p:set>
                                      <p:cBhvr>
                                        <p:cTn id="30" dur="1" fill="hold">
                                          <p:stCondLst>
                                            <p:cond delay="0"/>
                                          </p:stCondLst>
                                        </p:cTn>
                                        <p:tgtEl>
                                          <p:spTgt spid="28683"/>
                                        </p:tgtEl>
                                        <p:attrNameLst>
                                          <p:attrName>style.visibility</p:attrName>
                                        </p:attrNameLst>
                                      </p:cBhvr>
                                      <p:to>
                                        <p:strVal val="visible"/>
                                      </p:to>
                                    </p:set>
                                    <p:animEffect transition="in" filter="checkerboard(across)">
                                      <p:cBhvr>
                                        <p:cTn id="31" dur="500"/>
                                        <p:tgtEl>
                                          <p:spTgt spid="28683"/>
                                        </p:tgtEl>
                                      </p:cBhvr>
                                    </p:animEffect>
                                  </p:childTnLst>
                                </p:cTn>
                              </p:par>
                              <p:par>
                                <p:cTn id="32" presetID="5" presetClass="entr" presetSubtype="10" fill="hold" nodeType="withEffect">
                                  <p:stCondLst>
                                    <p:cond delay="0"/>
                                  </p:stCondLst>
                                  <p:childTnLst>
                                    <p:set>
                                      <p:cBhvr>
                                        <p:cTn id="33" dur="1" fill="hold">
                                          <p:stCondLst>
                                            <p:cond delay="0"/>
                                          </p:stCondLst>
                                        </p:cTn>
                                        <p:tgtEl>
                                          <p:spTgt spid="28684"/>
                                        </p:tgtEl>
                                        <p:attrNameLst>
                                          <p:attrName>style.visibility</p:attrName>
                                        </p:attrNameLst>
                                      </p:cBhvr>
                                      <p:to>
                                        <p:strVal val="visible"/>
                                      </p:to>
                                    </p:set>
                                    <p:animEffect transition="in" filter="checkerboard(across)">
                                      <p:cBhvr>
                                        <p:cTn id="34" dur="500"/>
                                        <p:tgtEl>
                                          <p:spTgt spid="28684"/>
                                        </p:tgtEl>
                                      </p:cBhvr>
                                    </p:animEffect>
                                  </p:childTnLst>
                                </p:cTn>
                              </p:par>
                              <p:par>
                                <p:cTn id="35" presetID="5" presetClass="entr" presetSubtype="10" fill="hold" nodeType="withEffect">
                                  <p:stCondLst>
                                    <p:cond delay="0"/>
                                  </p:stCondLst>
                                  <p:childTnLst>
                                    <p:set>
                                      <p:cBhvr>
                                        <p:cTn id="36" dur="1" fill="hold">
                                          <p:stCondLst>
                                            <p:cond delay="0"/>
                                          </p:stCondLst>
                                        </p:cTn>
                                        <p:tgtEl>
                                          <p:spTgt spid="28685"/>
                                        </p:tgtEl>
                                        <p:attrNameLst>
                                          <p:attrName>style.visibility</p:attrName>
                                        </p:attrNameLst>
                                      </p:cBhvr>
                                      <p:to>
                                        <p:strVal val="visible"/>
                                      </p:to>
                                    </p:set>
                                    <p:animEffect transition="in" filter="checkerboard(across)">
                                      <p:cBhvr>
                                        <p:cTn id="37" dur="500"/>
                                        <p:tgtEl>
                                          <p:spTgt spid="28685"/>
                                        </p:tgtEl>
                                      </p:cBhvr>
                                    </p:animEffect>
                                  </p:childTnLst>
                                </p:cTn>
                              </p:par>
                              <p:par>
                                <p:cTn id="38" presetID="5" presetClass="entr" presetSubtype="10" fill="hold" nodeType="withEffect">
                                  <p:stCondLst>
                                    <p:cond delay="0"/>
                                  </p:stCondLst>
                                  <p:childTnLst>
                                    <p:set>
                                      <p:cBhvr>
                                        <p:cTn id="39" dur="1" fill="hold">
                                          <p:stCondLst>
                                            <p:cond delay="0"/>
                                          </p:stCondLst>
                                        </p:cTn>
                                        <p:tgtEl>
                                          <p:spTgt spid="28686"/>
                                        </p:tgtEl>
                                        <p:attrNameLst>
                                          <p:attrName>style.visibility</p:attrName>
                                        </p:attrNameLst>
                                      </p:cBhvr>
                                      <p:to>
                                        <p:strVal val="visible"/>
                                      </p:to>
                                    </p:set>
                                    <p:animEffect transition="in" filter="checkerboard(across)">
                                      <p:cBhvr>
                                        <p:cTn id="40" dur="500"/>
                                        <p:tgtEl>
                                          <p:spTgt spid="28686"/>
                                        </p:tgtEl>
                                      </p:cBhvr>
                                    </p:animEffect>
                                  </p:childTnLst>
                                </p:cTn>
                              </p:par>
                              <p:par>
                                <p:cTn id="41" presetID="5" presetClass="entr" presetSubtype="10" fill="hold" nodeType="withEffect">
                                  <p:stCondLst>
                                    <p:cond delay="0"/>
                                  </p:stCondLst>
                                  <p:childTnLst>
                                    <p:set>
                                      <p:cBhvr>
                                        <p:cTn id="42" dur="1" fill="hold">
                                          <p:stCondLst>
                                            <p:cond delay="0"/>
                                          </p:stCondLst>
                                        </p:cTn>
                                        <p:tgtEl>
                                          <p:spTgt spid="28687"/>
                                        </p:tgtEl>
                                        <p:attrNameLst>
                                          <p:attrName>style.visibility</p:attrName>
                                        </p:attrNameLst>
                                      </p:cBhvr>
                                      <p:to>
                                        <p:strVal val="visible"/>
                                      </p:to>
                                    </p:set>
                                    <p:animEffect transition="in" filter="checkerboard(across)">
                                      <p:cBhvr>
                                        <p:cTn id="43" dur="500"/>
                                        <p:tgtEl>
                                          <p:spTgt spid="28687"/>
                                        </p:tgtEl>
                                      </p:cBhvr>
                                    </p:animEffect>
                                  </p:childTnLst>
                                </p:cTn>
                              </p:par>
                              <p:par>
                                <p:cTn id="44" presetID="5" presetClass="entr" presetSubtype="10" fill="hold" nodeType="withEffect">
                                  <p:stCondLst>
                                    <p:cond delay="0"/>
                                  </p:stCondLst>
                                  <p:childTnLst>
                                    <p:set>
                                      <p:cBhvr>
                                        <p:cTn id="45" dur="1" fill="hold">
                                          <p:stCondLst>
                                            <p:cond delay="0"/>
                                          </p:stCondLst>
                                        </p:cTn>
                                        <p:tgtEl>
                                          <p:spTgt spid="28688"/>
                                        </p:tgtEl>
                                        <p:attrNameLst>
                                          <p:attrName>style.visibility</p:attrName>
                                        </p:attrNameLst>
                                      </p:cBhvr>
                                      <p:to>
                                        <p:strVal val="visible"/>
                                      </p:to>
                                    </p:set>
                                    <p:animEffect transition="in" filter="checkerboard(across)">
                                      <p:cBhvr>
                                        <p:cTn id="46" dur="500"/>
                                        <p:tgtEl>
                                          <p:spTgt spid="28688"/>
                                        </p:tgtEl>
                                      </p:cBhvr>
                                    </p:animEffect>
                                  </p:childTnLst>
                                </p:cTn>
                              </p:par>
                              <p:par>
                                <p:cTn id="47" presetID="5" presetClass="entr" presetSubtype="10" fill="hold" nodeType="withEffect">
                                  <p:stCondLst>
                                    <p:cond delay="0"/>
                                  </p:stCondLst>
                                  <p:childTnLst>
                                    <p:set>
                                      <p:cBhvr>
                                        <p:cTn id="48" dur="1" fill="hold">
                                          <p:stCondLst>
                                            <p:cond delay="0"/>
                                          </p:stCondLst>
                                        </p:cTn>
                                        <p:tgtEl>
                                          <p:spTgt spid="28689"/>
                                        </p:tgtEl>
                                        <p:attrNameLst>
                                          <p:attrName>style.visibility</p:attrName>
                                        </p:attrNameLst>
                                      </p:cBhvr>
                                      <p:to>
                                        <p:strVal val="visible"/>
                                      </p:to>
                                    </p:set>
                                    <p:animEffect transition="in" filter="checkerboard(across)">
                                      <p:cBhvr>
                                        <p:cTn id="49" dur="500"/>
                                        <p:tgtEl>
                                          <p:spTgt spid="28689"/>
                                        </p:tgtEl>
                                      </p:cBhvr>
                                    </p:animEffect>
                                  </p:childTnLst>
                                </p:cTn>
                              </p:par>
                              <p:par>
                                <p:cTn id="50" presetID="5" presetClass="entr" presetSubtype="10" fill="hold" nodeType="withEffect">
                                  <p:stCondLst>
                                    <p:cond delay="0"/>
                                  </p:stCondLst>
                                  <p:childTnLst>
                                    <p:set>
                                      <p:cBhvr>
                                        <p:cTn id="51" dur="1" fill="hold">
                                          <p:stCondLst>
                                            <p:cond delay="0"/>
                                          </p:stCondLst>
                                        </p:cTn>
                                        <p:tgtEl>
                                          <p:spTgt spid="28674"/>
                                        </p:tgtEl>
                                        <p:attrNameLst>
                                          <p:attrName>style.visibility</p:attrName>
                                        </p:attrNameLst>
                                      </p:cBhvr>
                                      <p:to>
                                        <p:strVal val="visible"/>
                                      </p:to>
                                    </p:set>
                                    <p:animEffect transition="in" filter="checkerboard(across)">
                                      <p:cBhvr>
                                        <p:cTn id="52" dur="500"/>
                                        <p:tgtEl>
                                          <p:spTgt spid="28674"/>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anim calcmode="lin" valueType="num">
                                      <p:cBhvr additive="base">
                                        <p:cTn id="5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anim calcmode="lin" valueType="num">
                                      <p:cBhvr additive="base">
                                        <p:cTn id="6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3314"/>
                                        </p:tgtEl>
                                        <p:attrNameLst>
                                          <p:attrName>style.visibility</p:attrName>
                                        </p:attrNameLst>
                                      </p:cBhvr>
                                      <p:to>
                                        <p:strVal val="visible"/>
                                      </p:to>
                                    </p:set>
                                    <p:animEffect transition="in" filter="blinds(horizontal)">
                                      <p:cBhvr>
                                        <p:cTn id="6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texto"/>
          <p:cNvSpPr>
            <a:spLocks noGrp="1"/>
          </p:cNvSpPr>
          <p:nvPr>
            <p:ph type="body" sz="half" idx="2"/>
          </p:nvPr>
        </p:nvSpPr>
        <p:spPr/>
        <p:txBody>
          <a:bodyPr/>
          <a:lstStyle/>
          <a:p>
            <a:r>
              <a:rPr lang="es-CO" dirty="0" smtClean="0"/>
              <a:t>Cuando la llevaron al hospital ella despertó en una camilla la cual se estaba rodando y si una enfermera no la atrapaba hubiera caído de un sexto piso. Ella estaba inconsciente y oyó que el bebe le decía: “vaya tienes mucha suerte, veamos ahora si superas todas estas tristezas y mientras mas triste estés mas loca te volverás, y terminaras quitándole la vida a muchos inocentes como a mi…</a:t>
            </a:r>
            <a:endParaRPr lang="es-CO" dirty="0"/>
          </a:p>
        </p:txBody>
      </p:sp>
      <p:sp>
        <p:nvSpPr>
          <p:cNvPr id="4" name="3 Marcador de posición de imagen"/>
          <p:cNvSpPr>
            <a:spLocks noGrp="1"/>
          </p:cNvSpPr>
          <p:nvPr>
            <p:ph type="pic" idx="1"/>
          </p:nvPr>
        </p:nvSpPr>
        <p:spPr/>
      </p:sp>
      <p:sp>
        <p:nvSpPr>
          <p:cNvPr id="5" name="4 Triángulo isósceles">
            <a:hlinkClick r:id="" action="ppaction://hlinkshowjump?jump=nextslide"/>
          </p:cNvPr>
          <p:cNvSpPr/>
          <p:nvPr/>
        </p:nvSpPr>
        <p:spPr>
          <a:xfrm rot="5623262">
            <a:off x="8172400" y="6021288"/>
            <a:ext cx="432048"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Triángulo isósceles">
            <a:hlinkClick r:id="rId3" action="ppaction://hlinksldjump"/>
          </p:cNvPr>
          <p:cNvSpPr/>
          <p:nvPr/>
        </p:nvSpPr>
        <p:spPr>
          <a:xfrm rot="16200000">
            <a:off x="503548" y="5985284"/>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Triángulo isósceles">
            <a:hlinkClick r:id="" action="ppaction://hlinkshowjump?jump=previousslide"/>
          </p:cNvPr>
          <p:cNvSpPr/>
          <p:nvPr/>
        </p:nvSpPr>
        <p:spPr>
          <a:xfrm rot="15896712">
            <a:off x="1317001" y="6003337"/>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290" name="AutoShape 2" descr="data:image/jpeg;base64,/9j/4AAQSkZJRgABAQAAAQABAAD/2wCEAAkGBhQSEBQUExQWFRUUFRcVFBQVFBQVFBgUFRcVFBQVGBcXHCYeFxkjGRUUHy8gJCcpLCwsFR4xNTAqNSYrLCkBCQoKDgwOGA8PGikcHBwpKSkpKSkpKSkpKSkpKSwpKSkpKSwpKSksKSwpKSkpKSwpKSwpKSwsKSkpKSkpLCkpKf/AABEIARMAtwMBIgACEQEDEQH/xAAbAAACAwEBAQAAAAAAAAAAAAAEBQIDBgABB//EAD8QAAEDAgQCBwcCAwcFAQAAAAEAAhEDIQQFEjFBUSJhcYGRobEGEzJCwdHwUuEUYnIVIzOissLiB4KS0vFT/8QAGQEAAwEBAQAAAAAAAAAAAAAAAQIDAAQF/8QAIxEBAQACAwACAQUBAAAAAAAAAAECEQMhMRJBEwQiUWFxQv/aAAwDAQACEQMRAD8A+SMuOxehqhQOk+qO/h5vsDtvCCW1NOnxRlCnIVQpcEfhKUweY8xuhQ2r9wuFG6aMwqkMIlrbKauGsgqlFaX+E6kvq4Tcfl1oFZuuqYRuOowUKGq8jbQhdCt0r3QjptqtK9arNC7ShptrKaMZQv3IfCtkhO6GHvtyU8mgcUFL3Mpn/CWC4YZKOwDKS8dRTQYW2yg7D9SU2yl1PxVbmXTKpRQT6cApgtBVDdcvKq8W0nvaNFglNsvolwLZIO7d48vzZKab4TjAVhzjvhGn8SdgH9v51o6hhgIFp1bNmIiCe9EU2h83EiBvM9fp4K2m0B/ASJiRvx27Vtkyq+lhlYMMrqdRo4q73jeYS0uwpw6XYzDwZ5pu+s3n5FLcxxAg9W260b5MpmtHdKw1N8wrtJP2KGyvLzXrNpt+Y3MbAXJ8F1Y+DvYajhnPMNBJ5ASrnZVUG7CPBfRDkQpsDKYjn+o9pVWW+znvXuDvhaJ7+CbQfu2+evwrm2cCO0KrQvo2O9nw1oDhY2jl19qw2ZYM0qrmHdp35g3B8FrA3ftXgKfTC02CoST2rOYDEAOC1GUVg7iFDOH2Pdh9l5/DIzUOYXjXCdx4qZdh3YZVVMPATIubzHiEPWc3mPEIDsoxNDopZjKcBOq1QHiO5J8a4Xus1pLVauXV3CVyYNB6Tk4yt4mIWepPumuFqbJ9KVraFMBwOwNj28E3OGB4XHSHXpmR3t1d8JLl9TU2E4wmIkRPSb6jYqekxLGCFaAoAgbbbjsPDuuO5Sa9AtU4iwWZzbFQCeMQtLi9lkM/p2PaqYQntIqtXUtV/wBOsMDVquPyMEf9x/ZZNgW09gad3wYL2vb/AODQ76+aveotjO9N+3DgMaIvUPHfTPlMjxVOWAe+qNAHwnt3tHV+yupY9tSqzSbBn+aDY958kPRpGmG1uvpdhM+gjvUbyduyY/c+g+cs1ta7gQe4gw4fVYD2zw/Tpv8A1MLT2sP2d5L6JVrDVUpHYgvpnmW7jvb6LA+2DhLQDIBJnhJH2AVZXNyTvbKBaf2edtxWZctBkD4S5zokarQI2HgF41g5DwUaNSylKiSptIVFSmHSIU11QQ1ACzF0xvHMCySY8ADYeCd4vks9mVa6U+BTXN1yqq1LrxUUCNTHBv8AJLWlEUakFUjVqsqxMGE8NYAh0xFj1hZLB1dvJOH15YDyQsSpwc2ANgXfkH6HxXgzCo74W+N0HRrgtkb/AJ+4VmX14e4c7j870uiVdVZXcLujw+iS5hl5PxOJ8VoK2NaBcjxCS4vFA7SR2FHFp6zeiHQtr7DHTUpji8u1DkCCGnqnSe3uQuQ+yJxTzUMtpt3IF3H9LZ9eC1tXLRh69AMaGs6NwLudZp1HcnbdUyu+nThjeslOXZfin1j7o0xTa8gy0SPmuSZJvw4FbivQaWe7MXFx9lmcJiX0cVUDBqDtLi2bH4hPUbJtX9paTRLw5rh8hadXcdiuPL2u3jsk7Y3FezeKY/8AvntNL3jGsIAJOt4aGz8XECTyWb9pqXxR8r/KSPQ+S2VTN34rGUARppsqagziS1rjqd9kjr4UVHVQ4fO4Txjt7Quji8cfN8fcWBdunOUB0W9ULjssNJ8HuIFiPujsvqho38iPVUyR30dUjVAtfqXrMzd+njwXMxg02I25r3LT0B3qaY3C4gO6jyKliHfdVPdLwBwuV5Wfup1gGPqWJWTx9a5TzN8VAhZTFVpK2M32tjFL6l1yrC5U0ppytYV5UavGJoWmGXukxx4fUJ1h6vDms7TMGRYhN6ZDgDG+/bx/OtOSmGW1gPea5IpsLtLTBcQQIJ4AAzZW18W5t2tpidujqjvdfmg8GQ2oDwcC1w/lcIPqrG0v7sj5mGD16bekJLC3pOvXfDg97gWmCGw0eQSerXk8e9xJ9Udima4O5c3/ADMt6QUyyL2KqVIe+mS03a0RLuszs31800CdvqvsrhWNwVAMHRNNp7yAXE98orH4Jr23+QhwPJzTKyuVZhVwbBTqNPutTmaeLDM2PEQRbrT3B5q11KJm4bPOTA8gFPb0scpqSkmfl1PHUjTfoOh39LoN2uOkxwMwdloqlAuAL2DUb9F5cJ7dI8kvzLDB+MpSJ/xWmdrwUxpmBUYPlc1o5gFoP3S3GX0cLZazuDwoGObAHRbUeYLi2S3RF/6iqsDkbqmszHTdPKxun2GwoY9zo+SZ63uH0aEqZnYpEDSXdKo+B8xNmjsF/FPOvEbjP+if279nW0sF7wP6TXtgRE6rHr5HuWBwlYbEuB7futr7SUauILTXJGs9FrflYJ2HeFiMdlj6T4dMcHA2I6k+N3HNya3qdGLcQ8bOEdL4mh20Rv1phga8ua1zGiQ6HsJaRDS6dOxFln/eWAk7c+bifomlOpAME2Y4DtfDB5EpbEjXBYgkFx3MDvXYzEhoQtJkNAna/clGbYvhJUtb6GTfYDM8ZqJSl7lZWdJVUKmtLRwXqiVyxhFQKoBSeV4zZGFqxhR+CrQY5+vBLRKvpkp4TR20wrXV4f8A1AT2gR5j0StmIPEqYoOqXaJ7/BHRbB5dE9Rn7r7Xkel9JlRuz2td4hfE6GAcbbk8uB4348PBfR/+n2bFmFfTdc0QS0cS0yR5yEtU/T5SZdtFUwrar69NwEO0uB/mDQx3+zxWdwdA0atSk4bDWztbqJjwHinWQ4qQ1zty94d2uDXD/TC7NmaMQyoQC1zXUnDqfBBHe2O8Ln8yd2plj8leLxANaiW3Dn6tXANc1gn/ADeSZuaNRj5jJ7gGD1KX4vBQ5j2EaANMTtYjwIJ74R2WO1anHhA9fqSqNj7pRmeKDGuJ5N0jjAcAT2T6JD7P4E1MSQ4f4bGkzycZHon+aUWvewn4WXPIgGSD1dHzXmRAF1ar/wDo4Rw6LQQPMu8kufjfHeYd2EZUxT2kDoUxHVqcf/UeKyPtvgGUqbiRvsOvmn2IzL3eNL9muBY7sabHuIXz32zzp2JrQJ0jYeQ+viqcU1i5v1GWNuvskbv2QPAfuUaypJjmfJv7oWlgnm4EzyhWNpFhINjtHqmrknY6pioaUhxNSSjcVXtCX1nJZirJqBSFEhWFyqc5GmjxcuaVyUz15UmKBUmowtTJU2O7VH3asDSE8KmHRfktVkmHLmHYNtfmYAMDu9Vl2NmO787Vv/ZvBvdTZDREkguMCNrXujvtPLvpRgsETXj9DJHXqJHkB5p77M4Z4rvfTEhrTLTsZ2b3wfBGVcmNnSxpbyO4O4Mm4Usjxpw7ndHouNyNuQ/LqWWR+Pj+OU2dUwxpY4NNPXcsduHU4Nu7Ur8+oa6bhxjw5H69yS5v7QU9DnNEP0ua1xcXfE0i3IK/CZg3EU2vNZjNTA17ZgzvBk2MkqHJ/L0sMpd4l2FzU+6AebxfhfjbtRWXZw2mHAydTpUqGS0jIpio6/xNAayeMF0A90olnsyPmOkcp1GPAAeap+XH7R/FyS7gfMMzmkdNtQiXTbefz7JtlkU8MCeDZ7gF43L6FO5EwIl17eiAz3FCowUmEgPIktiQAdRibT0Y71LLOZOjGXHu+kONzFnunwC6o8Fu1hMFzh1yFhsLlj6lQlwO9xxut5RzehSpBoZNW7XGIJEmOyxFrIbKsIBeB0jva3VJ49krrx1p5uU+WSrDezLYFo7Dbx4FZ3P8J7qsW3PRBk9c+Oy+h0Wlo6IHibrG+3NI+9a6I1Mjvab371O5drZceOOHTG1zdCVCrsRv9foOZQxb2+SrtCokKpwVxVbgloxALlIBepTohXMaVBjEQAjC1w6wrCxSDbLmDYJsci5TSWFZ0o8Pot1l+CpmA8OMAABsT4nbsA71kclw2vEMH8wnsFyvqmAq0qQ6A1O5xfx+yGRcZuiMNlFMUx0XN6i4ucqDkrhLw7S0c4H54K8Yuq/caGzeBcjlKnUqk2HCzQTbtUa6v20qwmXsqVqYeNQDpc5/HS0kCODZjrK0owmHpuLxRYHD5ixrfDklBYWCQQXAglw2mbDyKqx+MqVZDbNA2BGsm077nvS5Y23pTjyxwnfonH+15YYY0OPLl1k8EHU9psQT/hO2nogbc5gqrCMYywfGqQ5tWnpcZtGodqupZXSa6Q9wbuGTYd6ecc+yXlzvl0Fbja9W+kgcXPcdIjdVM1gktqtJAI0lgvMTE9iYVqgqDQwFwG1NhgDre/6BD1crqbR7u3ygOB5y7dNMMU7cvZSH+xqr6hfLbkTeLQAO3bdN8Hk1UXAH/l9wi8tou1NvtLSTBgg2Fr8SnlMlvxNgfqaZC1HDj3d0uoZbUi8eJKzHtpgS1rXbgEtd1G0Ajh+639R1v1Dq38Flva6KlNwbvp5RcXClfVM5Ji+XYmnc9Rj7+aGi6JrG/bfv4hUDddU8clVVGod6JqlDPSU2LguXgK5KdewIqnRJQ+HeJumdOuEuz6iFOgTZeYtmlzfTs/dWVseALKjDS52o8U2PqfJZIeeyOHnEDqDj5AfVfQsK+8BzW/0xq+6w/srh2e+JebBl+9wgdey3WGxzdqdK3ONI/dNkTi/k3w7nx0Qe0mSfFel7wZeZ5MsZPCeQUsM5xAtC6thC7c//ABSrtnnQdz9JsGk3Jc7YHqAQNXEudeQRO5AAPY3c9tlfi8MKbbC3AG5J5u4RyCngaYA1H4jzjbgOoJ8U7u3QOt0mQRMc9j6whWMpkBp1i/w28nHgtDXo6htCXjCw/wDYJ2ywsEZexoGljdI5jfvPFe47owdbh4HyReGbCFzSk07khBWzWKh+DY8ajEn5m8/5h3C6upU3s2kjx8Qg8LqaSNxMSN+8Jth64i47wlpcdVT7xrv5Xcth3FKs9w8sM79f1Tepi2H5oI/UEqzbFEtPRD282m6jfRy1p8gxwhzhBsSNuRhCNd+Qmucsiq/rdPjdLCF0zxwZdBqr1Q4ol7VS9amxVrl6uSqIlym15UQFNoRC0Rhm6j3I7AMA4k34RHmhcGIa89yY4GhATObkybX2My1nTqPEkxpm8D7rWMrsHH6LL+z1JraXSm94FiRJiT2QtBl1AuMtaGjmblLY6OK9SQ6w2IkCAi2O5qukyG7T3KLp5Kbvm5AuZnUD1IKmHSI5IyoLxzROXsknqhGJ2bqLabyNvoup4Q6pKaNYu03R2rqAS08kux7ZN08c1K8bQm6MLnNwNgaDZRj6ACXMaeB4/f8AO5XjEOAjftS0mNkinG4eRwIWUzBmkmJafLxWufVa+RBB5jbx+6zuajeYcPNRl7Tzx+4+e5s6ahQDwm+eYcBwc3YyDPAiDCVPXVHJn0FeqHq96pctRxUr1cQuSqxytphUhX0UYTIXSZ6z4Jphhsl9BqZ0Qi5Mu63eQYYaGl1xDfQJ+ys4mAdIj87EhwFV2gQLAWsjKVF7z0jAPD9ka7OO6mo0NCq0C7tR8VP3xJsO778lDBYIABHOIaFB3Yy67L64jfc9yMyxkNnmgXsLndvp+SUzpuiGhGNPRAUZXpVconc9yCxIRRdzKpxDLbo7C+FNFxNSOA8u5MAxh+YE8tj4FLKTIqEmyKrYEOkylqWIfM8TpEaXgdgAWQzLFzMAhajE13Umxpe7+o28IWezTFMI6TNJ5hTxnZM+/tk81q6gO26T1QnOZ0xEg8Qk9crpcOd7BPVLlc9UuWpsVbguXQuSKooqgFQ0IqiExMh1AJlh6WpzRzcJ7rx5QgMME6ymjNRvaP8AUEY5L62GGw7oGp2loAho3TPBls2k9apr4aLkg+RV2AAngO2/kjfHfjNXR3TqOIsrqdCV2HZYcfzkithdRd0ihtDivGvuo4jFDYLqJWYSXKBFlwN+xdwWF61yoxDZCk18KVQmFmIsYyCFGlXITJzA7eypqUI4LXxG43e4W4/MCsxmVYk3DXDfaCn2ZMuexZrFvglHDFLkyv2TZg0aTAjikeIT7GEFp42KQV1VwX0I9UuCveqHoVTFBcuXJKq9buiqSFYi6ITEzM8K1aDJacOYebwOwAST6JFhBZOctJ940AWEnvsAEY5p611fGyYZc/qP0CPyagA6XG/MpXg8E83iPsnmBwMblG3p3cctu6cDFgWF1WfePO0DtV9FgA2XPxgFgJPIKDt/1X/CAcVIOHBevaTupUGX/PFYVmiGqJN4VlUqp56SIo1mKDasbq9VVKchZkKlEG43VOotsVc0xvxVdcwOYQoEuaBrgSLFZHEMN5T/ADauOxIqlad1TByc9hFj6YAtbqlISZA6reC0WZ4JpBLbHyWecyLKmnBb2oeEO9EvVFQJapiqC5erxJVntNqNoBC0wjcO1FPMzwostB7P0/75p7fKDPmkWHbZO8mpaqkbW9S1GJYeti7MALMGo9SLy57i6Xdw4KjDYQaRpEJrgmtBgbo5ePQwlt7GCYXUaUKYcvHPUXTpCtU4Dcomm2AqWU4urS6yzPHm/eoOPSXvFRHxIitleN3UiFB44rMm5qDxQgFHC6Exw6JQrMbnABmO9IKrU7zs8VnauIhV4508/nvYPGVEkxQvKa4t8pVieCrfHBL2DqKl6veqXKddGKkrl65ckVWsCNw4QlNG4cLRPM0oBPsgbNQ9g9UjoBPMlHSd2N9SmiePrampYAGB1borAMa3bxSmi4Nb1o7AElHLx6GOXZsXyrGWUadNWVBCi6US+6nChQpSZU6z+SDItcvKZ4rwOgKPvIIAREUDZQK9JUZuiyVE2Q+NqdEqbH9IoLOKmkLSbZj82f0yFnca3gneaP6UpViYcJ4rqxxeNz5d0jqm6FxPBMcRSm6XV1snPjQjwqHoh6HepV04qSvVxXJFRNMI3DtuhGNR1DdCFyMaATr2col9cj+UQOG5knySfDi4i94A7bLSZJTNCvqLmF0QWtL3uBPPS0jnaeCbYceO8v6bGhljGN6Zk+XgiMM5o2Sl1d7r6HHuA/1OB8kXharh8kdpb9HFa3p6OMkvUOA+O1SAm5QPvjynw+6pxGZuFo3Bjbh3qamx9XFXgLqdxJSlld5vpF7/ABBWDGvBA6Ina8+iXYbMHP3HUh6Troaq6rvLFVTdUnh3H/ijsNmtOtwKtDksBqbgt7yfoFL39QD5D3kf7SsO1+JqaSl+cYgOpqkZo+oY92B1l9j1/DskeaYuo0kaRf8An/4J8L2TLLqlmIrbgoFrw7YrzGV38Wjud+yWB7tU6fMfddkunjZzdGVaZBS7MKXEfhV1XFGLtPaDfyKBxGIJEdfGUMrNJ4Y3YWoUNUKIeUO9QrqxVLlxXJFRzETTeg2lWtelaw2oVE2w2NdIeCQ5o+LnFgHDjubrO4eqmNHEkbGELWwmmuwmch/GHcRPp+cUbhsyniSRwngsKMYdQIiR3L1uZvbcE8t0Pk6pyPoDcz4E9nWFRiMw8rj88Vizm9Q7z4r1+bP4k+J3KXZryRsaGbQ0gbbt573H51r2rmtpHON+/wBVg6mavix4zPFeUs2fF3Iwv5W4/tQ/qJA4SvX5yRx3WFdmzufqovzZ8ATPijsPyN5/be0nt7l5WzU6fiu7ojqLuPcL9ywjczf+r1VhzZ5N/wAtfyQrflbJmbRJBgGzewWSTN80k89+KT1MydtKV4vFuJ3KfC6JnybmoNqY4ncyosxVpPOEnfVJ4rwvMblW+bl/Hs1q4wQgHvkzx9FQrQUty2Mw08cqXKyoVWShs0iDly4rkDCaRVi5ckMtom/giQd/zkuXIVkmOlWH6LlyU0Re8wq9Vl6uWCqpt+c1Bjly5GFQcfReNN1y5MCc2UmleLkBiDnFDVCuXJoFVhSXi5MD0ldN1y5BkXKIXLlmRK5cuW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12292" name="AutoShape 4" descr="data:image/jpeg;base64,/9j/4AAQSkZJRgABAQAAAQABAAD/2wCEAAkGBhQSEBQUExQWFRUUFRcVFBQVFBQVFBgUFRcVFBQVGBcXHCYeFxkjGRUUHy8gJCcpLCwsFR4xNTAqNSYrLCkBCQoKDgwOGA8PGikcHBwpKSkpKSkpKSkpKSkpKSwpKSkpKSwpKSksKSwpKSkpKSwpKSwpKSwsKSkpKSkpLCkpKf/AABEIARMAtwMBIgACEQEDEQH/xAAbAAACAwEBAQAAAAAAAAAAAAAEBQIDBgABB//EAD8QAAEDAgQCBwcCAwcFAQAAAAEAAhEDIQQFEjFBUSJhcYGRobEGEzJCwdHwUuEUYnIVIzOissLiB4KS0vFT/8QAGQEAAwEBAQAAAAAAAAAAAAAAAQIDAAQF/8QAIxEBAQACAwACAQUBAAAAAAAAAAECEQMhMRJBEwQiUWFxQv/aAAwDAQACEQMRAD8A+SMuOxehqhQOk+qO/h5vsDtvCCW1NOnxRlCnIVQpcEfhKUweY8xuhQ2r9wuFG6aMwqkMIlrbKauGsgqlFaX+E6kvq4Tcfl1oFZuuqYRuOowUKGq8jbQhdCt0r3QjptqtK9arNC7ShptrKaMZQv3IfCtkhO6GHvtyU8mgcUFL3Mpn/CWC4YZKOwDKS8dRTQYW2yg7D9SU2yl1PxVbmXTKpRQT6cApgtBVDdcvKq8W0nvaNFglNsvolwLZIO7d48vzZKab4TjAVhzjvhGn8SdgH9v51o6hhgIFp1bNmIiCe9EU2h83EiBvM9fp4K2m0B/ASJiRvx27Vtkyq+lhlYMMrqdRo4q73jeYS0uwpw6XYzDwZ5pu+s3n5FLcxxAg9W260b5MpmtHdKw1N8wrtJP2KGyvLzXrNpt+Y3MbAXJ8F1Y+DvYajhnPMNBJ5ASrnZVUG7CPBfRDkQpsDKYjn+o9pVWW+znvXuDvhaJ7+CbQfu2+evwrm2cCO0KrQvo2O9nw1oDhY2jl19qw2ZYM0qrmHdp35g3B8FrA3ftXgKfTC02CoST2rOYDEAOC1GUVg7iFDOH2Pdh9l5/DIzUOYXjXCdx4qZdh3YZVVMPATIubzHiEPWc3mPEIDsoxNDopZjKcBOq1QHiO5J8a4Xus1pLVauXV3CVyYNB6Tk4yt4mIWepPumuFqbJ9KVraFMBwOwNj28E3OGB4XHSHXpmR3t1d8JLl9TU2E4wmIkRPSb6jYqekxLGCFaAoAgbbbjsPDuuO5Sa9AtU4iwWZzbFQCeMQtLi9lkM/p2PaqYQntIqtXUtV/wBOsMDVquPyMEf9x/ZZNgW09gad3wYL2vb/AODQ76+aveotjO9N+3DgMaIvUPHfTPlMjxVOWAe+qNAHwnt3tHV+yupY9tSqzSbBn+aDY958kPRpGmG1uvpdhM+gjvUbyduyY/c+g+cs1ta7gQe4gw4fVYD2zw/Tpv8A1MLT2sP2d5L6JVrDVUpHYgvpnmW7jvb6LA+2DhLQDIBJnhJH2AVZXNyTvbKBaf2edtxWZctBkD4S5zokarQI2HgF41g5DwUaNSylKiSptIVFSmHSIU11QQ1ACzF0xvHMCySY8ADYeCd4vks9mVa6U+BTXN1yqq1LrxUUCNTHBv8AJLWlEUakFUjVqsqxMGE8NYAh0xFj1hZLB1dvJOH15YDyQsSpwc2ANgXfkH6HxXgzCo74W+N0HRrgtkb/AJ+4VmX14e4c7j870uiVdVZXcLujw+iS5hl5PxOJ8VoK2NaBcjxCS4vFA7SR2FHFp6zeiHQtr7DHTUpji8u1DkCCGnqnSe3uQuQ+yJxTzUMtpt3IF3H9LZ9eC1tXLRh69AMaGs6NwLudZp1HcnbdUyu+nThjeslOXZfin1j7o0xTa8gy0SPmuSZJvw4FbivQaWe7MXFx9lmcJiX0cVUDBqDtLi2bH4hPUbJtX9paTRLw5rh8hadXcdiuPL2u3jsk7Y3FezeKY/8AvntNL3jGsIAJOt4aGz8XECTyWb9pqXxR8r/KSPQ+S2VTN34rGUARppsqagziS1rjqd9kjr4UVHVQ4fO4Txjt7Quji8cfN8fcWBdunOUB0W9ULjssNJ8HuIFiPujsvqho38iPVUyR30dUjVAtfqXrMzd+njwXMxg02I25r3LT0B3qaY3C4gO6jyKliHfdVPdLwBwuV5Wfup1gGPqWJWTx9a5TzN8VAhZTFVpK2M32tjFL6l1yrC5U0ppytYV5UavGJoWmGXukxx4fUJ1h6vDms7TMGRYhN6ZDgDG+/bx/OtOSmGW1gPea5IpsLtLTBcQQIJ4AAzZW18W5t2tpidujqjvdfmg8GQ2oDwcC1w/lcIPqrG0v7sj5mGD16bekJLC3pOvXfDg97gWmCGw0eQSerXk8e9xJ9Udima4O5c3/ADMt6QUyyL2KqVIe+mS03a0RLuszs31800CdvqvsrhWNwVAMHRNNp7yAXE98orH4Jr23+QhwPJzTKyuVZhVwbBTqNPutTmaeLDM2PEQRbrT3B5q11KJm4bPOTA8gFPb0scpqSkmfl1PHUjTfoOh39LoN2uOkxwMwdloqlAuAL2DUb9F5cJ7dI8kvzLDB+MpSJ/xWmdrwUxpmBUYPlc1o5gFoP3S3GX0cLZazuDwoGObAHRbUeYLi2S3RF/6iqsDkbqmszHTdPKxun2GwoY9zo+SZ63uH0aEqZnYpEDSXdKo+B8xNmjsF/FPOvEbjP+if279nW0sF7wP6TXtgRE6rHr5HuWBwlYbEuB7futr7SUauILTXJGs9FrflYJ2HeFiMdlj6T4dMcHA2I6k+N3HNya3qdGLcQ8bOEdL4mh20Rv1phga8ua1zGiQ6HsJaRDS6dOxFln/eWAk7c+bifomlOpAME2Y4DtfDB5EpbEjXBYgkFx3MDvXYzEhoQtJkNAna/clGbYvhJUtb6GTfYDM8ZqJSl7lZWdJVUKmtLRwXqiVyxhFQKoBSeV4zZGFqxhR+CrQY5+vBLRKvpkp4TR20wrXV4f8A1AT2gR5j0StmIPEqYoOqXaJ7/BHRbB5dE9Rn7r7Xkel9JlRuz2td4hfE6GAcbbk8uB4348PBfR/+n2bFmFfTdc0QS0cS0yR5yEtU/T5SZdtFUwrar69NwEO0uB/mDQx3+zxWdwdA0atSk4bDWztbqJjwHinWQ4qQ1zty94d2uDXD/TC7NmaMQyoQC1zXUnDqfBBHe2O8Ln8yd2plj8leLxANaiW3Dn6tXANc1gn/ADeSZuaNRj5jJ7gGD1KX4vBQ5j2EaANMTtYjwIJ74R2WO1anHhA9fqSqNj7pRmeKDGuJ5N0jjAcAT2T6JD7P4E1MSQ4f4bGkzycZHon+aUWvewn4WXPIgGSD1dHzXmRAF1ar/wDo4Rw6LQQPMu8kufjfHeYd2EZUxT2kDoUxHVqcf/UeKyPtvgGUqbiRvsOvmn2IzL3eNL9muBY7sabHuIXz32zzp2JrQJ0jYeQ+viqcU1i5v1GWNuvskbv2QPAfuUaypJjmfJv7oWlgnm4EzyhWNpFhINjtHqmrknY6pioaUhxNSSjcVXtCX1nJZirJqBSFEhWFyqc5GmjxcuaVyUz15UmKBUmowtTJU2O7VH3asDSE8KmHRfktVkmHLmHYNtfmYAMDu9Vl2NmO787Vv/ZvBvdTZDREkguMCNrXujvtPLvpRgsETXj9DJHXqJHkB5p77M4Z4rvfTEhrTLTsZ2b3wfBGVcmNnSxpbyO4O4Mm4Usjxpw7ndHouNyNuQ/LqWWR+Pj+OU2dUwxpY4NNPXcsduHU4Nu7Ur8+oa6bhxjw5H69yS5v7QU9DnNEP0ua1xcXfE0i3IK/CZg3EU2vNZjNTA17ZgzvBk2MkqHJ/L0sMpd4l2FzU+6AebxfhfjbtRWXZw2mHAydTpUqGS0jIpio6/xNAayeMF0A90olnsyPmOkcp1GPAAeap+XH7R/FyS7gfMMzmkdNtQiXTbefz7JtlkU8MCeDZ7gF43L6FO5EwIl17eiAz3FCowUmEgPIktiQAdRibT0Y71LLOZOjGXHu+kONzFnunwC6o8Fu1hMFzh1yFhsLlj6lQlwO9xxut5RzehSpBoZNW7XGIJEmOyxFrIbKsIBeB0jva3VJ49krrx1p5uU+WSrDezLYFo7Dbx4FZ3P8J7qsW3PRBk9c+Oy+h0Wlo6IHibrG+3NI+9a6I1Mjvab371O5drZceOOHTG1zdCVCrsRv9foOZQxb2+SrtCokKpwVxVbgloxALlIBepTohXMaVBjEQAjC1w6wrCxSDbLmDYJsci5TSWFZ0o8Pot1l+CpmA8OMAABsT4nbsA71kclw2vEMH8wnsFyvqmAq0qQ6A1O5xfx+yGRcZuiMNlFMUx0XN6i4ucqDkrhLw7S0c4H54K8Yuq/caGzeBcjlKnUqk2HCzQTbtUa6v20qwmXsqVqYeNQDpc5/HS0kCODZjrK0owmHpuLxRYHD5ixrfDklBYWCQQXAglw2mbDyKqx+MqVZDbNA2BGsm077nvS5Y23pTjyxwnfonH+15YYY0OPLl1k8EHU9psQT/hO2nogbc5gqrCMYywfGqQ5tWnpcZtGodqupZXSa6Q9wbuGTYd6ecc+yXlzvl0Fbja9W+kgcXPcdIjdVM1gktqtJAI0lgvMTE9iYVqgqDQwFwG1NhgDre/6BD1crqbR7u3ygOB5y7dNMMU7cvZSH+xqr6hfLbkTeLQAO3bdN8Hk1UXAH/l9wi8tou1NvtLSTBgg2Fr8SnlMlvxNgfqaZC1HDj3d0uoZbUi8eJKzHtpgS1rXbgEtd1G0Ajh+639R1v1Dq38Flva6KlNwbvp5RcXClfVM5Ji+XYmnc9Rj7+aGi6JrG/bfv4hUDddU8clVVGod6JqlDPSU2LguXgK5KdewIqnRJQ+HeJumdOuEuz6iFOgTZeYtmlzfTs/dWVseALKjDS52o8U2PqfJZIeeyOHnEDqDj5AfVfQsK+8BzW/0xq+6w/srh2e+JebBl+9wgdey3WGxzdqdK3ONI/dNkTi/k3w7nx0Qe0mSfFel7wZeZ5MsZPCeQUsM5xAtC6thC7c//ABSrtnnQdz9JsGk3Jc7YHqAQNXEudeQRO5AAPY3c9tlfi8MKbbC3AG5J5u4RyCngaYA1H4jzjbgOoJ8U7u3QOt0mQRMc9j6whWMpkBp1i/w28nHgtDXo6htCXjCw/wDYJ2ywsEZexoGljdI5jfvPFe47owdbh4HyReGbCFzSk07khBWzWKh+DY8ajEn5m8/5h3C6upU3s2kjx8Qg8LqaSNxMSN+8Jth64i47wlpcdVT7xrv5Xcth3FKs9w8sM79f1Tepi2H5oI/UEqzbFEtPRD282m6jfRy1p8gxwhzhBsSNuRhCNd+Qmucsiq/rdPjdLCF0zxwZdBqr1Q4ol7VS9amxVrl6uSqIlym15UQFNoRC0Rhm6j3I7AMA4k34RHmhcGIa89yY4GhATObkybX2My1nTqPEkxpm8D7rWMrsHH6LL+z1JraXSm94FiRJiT2QtBl1AuMtaGjmblLY6OK9SQ6w2IkCAi2O5qukyG7T3KLp5Kbvm5AuZnUD1IKmHSI5IyoLxzROXsknqhGJ2bqLabyNvoup4Q6pKaNYu03R2rqAS08kux7ZN08c1K8bQm6MLnNwNgaDZRj6ACXMaeB4/f8AO5XjEOAjftS0mNkinG4eRwIWUzBmkmJafLxWufVa+RBB5jbx+6zuajeYcPNRl7Tzx+4+e5s6ahQDwm+eYcBwc3YyDPAiDCVPXVHJn0FeqHq96pctRxUr1cQuSqxytphUhX0UYTIXSZ6z4Jphhsl9BqZ0Qi5Mu63eQYYaGl1xDfQJ+ys4mAdIj87EhwFV2gQLAWsjKVF7z0jAPD9ka7OO6mo0NCq0C7tR8VP3xJsO778lDBYIABHOIaFB3Yy67L64jfc9yMyxkNnmgXsLndvp+SUzpuiGhGNPRAUZXpVconc9yCxIRRdzKpxDLbo7C+FNFxNSOA8u5MAxh+YE8tj4FLKTIqEmyKrYEOkylqWIfM8TpEaXgdgAWQzLFzMAhajE13Umxpe7+o28IWezTFMI6TNJ5hTxnZM+/tk81q6gO26T1QnOZ0xEg8Qk9crpcOd7BPVLlc9UuWpsVbguXQuSKooqgFQ0IqiExMh1AJlh6WpzRzcJ7rx5QgMME6ymjNRvaP8AUEY5L62GGw7oGp2loAho3TPBls2k9apr4aLkg+RV2AAngO2/kjfHfjNXR3TqOIsrqdCV2HZYcfzkithdRd0ihtDivGvuo4jFDYLqJWYSXKBFlwN+xdwWF61yoxDZCk18KVQmFmIsYyCFGlXITJzA7eypqUI4LXxG43e4W4/MCsxmVYk3DXDfaCn2ZMuexZrFvglHDFLkyv2TZg0aTAjikeIT7GEFp42KQV1VwX0I9UuCveqHoVTFBcuXJKq9buiqSFYi6ITEzM8K1aDJacOYebwOwAST6JFhBZOctJ940AWEnvsAEY5p611fGyYZc/qP0CPyagA6XG/MpXg8E83iPsnmBwMblG3p3cctu6cDFgWF1WfePO0DtV9FgA2XPxgFgJPIKDt/1X/CAcVIOHBevaTupUGX/PFYVmiGqJN4VlUqp56SIo1mKDasbq9VVKchZkKlEG43VOotsVc0xvxVdcwOYQoEuaBrgSLFZHEMN5T/ADauOxIqlad1TByc9hFj6YAtbqlISZA6reC0WZ4JpBLbHyWecyLKmnBb2oeEO9EvVFQJapiqC5erxJVntNqNoBC0wjcO1FPMzwostB7P0/75p7fKDPmkWHbZO8mpaqkbW9S1GJYeti7MALMGo9SLy57i6Xdw4KjDYQaRpEJrgmtBgbo5ePQwlt7GCYXUaUKYcvHPUXTpCtU4Dcomm2AqWU4urS6yzPHm/eoOPSXvFRHxIitleN3UiFB44rMm5qDxQgFHC6Exw6JQrMbnABmO9IKrU7zs8VnauIhV4508/nvYPGVEkxQvKa4t8pVieCrfHBL2DqKl6veqXKddGKkrl65ckVWsCNw4QlNG4cLRPM0oBPsgbNQ9g9UjoBPMlHSd2N9SmiePrampYAGB1borAMa3bxSmi4Nb1o7AElHLx6GOXZsXyrGWUadNWVBCi6US+6nChQpSZU6z+SDItcvKZ4rwOgKPvIIAREUDZQK9JUZuiyVE2Q+NqdEqbH9IoLOKmkLSbZj82f0yFnca3gneaP6UpViYcJ4rqxxeNz5d0jqm6FxPBMcRSm6XV1snPjQjwqHoh6HepV04qSvVxXJFRNMI3DtuhGNR1DdCFyMaATr2col9cj+UQOG5knySfDi4i94A7bLSZJTNCvqLmF0QWtL3uBPPS0jnaeCbYceO8v6bGhljGN6Zk+XgiMM5o2Sl1d7r6HHuA/1OB8kXharh8kdpb9HFa3p6OMkvUOA+O1SAm5QPvjynw+6pxGZuFo3Bjbh3qamx9XFXgLqdxJSlld5vpF7/ABBWDGvBA6Ina8+iXYbMHP3HUh6Troaq6rvLFVTdUnh3H/ijsNmtOtwKtDksBqbgt7yfoFL39QD5D3kf7SsO1+JqaSl+cYgOpqkZo+oY92B1l9j1/DskeaYuo0kaRf8An/4J8L2TLLqlmIrbgoFrw7YrzGV38Wjud+yWB7tU6fMfddkunjZzdGVaZBS7MKXEfhV1XFGLtPaDfyKBxGIJEdfGUMrNJ4Y3YWoUNUKIeUO9QrqxVLlxXJFRzETTeg2lWtelaw2oVE2w2NdIeCQ5o+LnFgHDjubrO4eqmNHEkbGELWwmmuwmch/GHcRPp+cUbhsyniSRwngsKMYdQIiR3L1uZvbcE8t0Pk6pyPoDcz4E9nWFRiMw8rj88Vizm9Q7z4r1+bP4k+J3KXZryRsaGbQ0gbbt573H51r2rmtpHON+/wBVg6mavix4zPFeUs2fF3Iwv5W4/tQ/qJA4SvX5yRx3WFdmzufqovzZ8ATPijsPyN5/be0nt7l5WzU6fiu7ojqLuPcL9ywjczf+r1VhzZ5N/wAtfyQrflbJmbRJBgGzewWSTN80k89+KT1MydtKV4vFuJ3KfC6JnybmoNqY4ncyosxVpPOEnfVJ4rwvMblW+bl/Hs1q4wQgHvkzx9FQrQUty2Mw08cqXKyoVWShs0iDly4rkDCaRVi5ckMtom/giQd/zkuXIVkmOlWH6LlyU0Re8wq9Vl6uWCqpt+c1Bjly5GFQcfReNN1y5MCc2UmleLkBiDnFDVCuXJoFVhSXi5MD0ldN1y5BkXKIXLlmRK5cuW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12294" name="AutoShape 6" descr="data:image/jpeg;base64,/9j/4AAQSkZJRgABAQAAAQABAAD/2wCEAAkGBhQSEBQUExQWFRUUFRcVFBQVFBQVFBgUFRcVFBQVGBcXHCYeFxkjGRUUHy8gJCcpLCwsFR4xNTAqNSYrLCkBCQoKDgwOGA8PGikcHBwpKSkpKSkpKSkpKSkpKSwpKSkpKSwpKSksKSwpKSkpKSwpKSwpKSwsKSkpKSkpLCkpKf/AABEIARMAtwMBIgACEQEDEQH/xAAbAAACAwEBAQAAAAAAAAAAAAAEBQIDBgABB//EAD8QAAEDAgQCBwcCAwcFAQAAAAEAAhEDIQQFEjFBUSJhcYGRobEGEzJCwdHwUuEUYnIVIzOissLiB4KS0vFT/8QAGQEAAwEBAQAAAAAAAAAAAAAAAQIDAAQF/8QAIxEBAQACAwACAQUBAAAAAAAAAAECEQMhMRJBEwQiUWFxQv/aAAwDAQACEQMRAD8A+SMuOxehqhQOk+qO/h5vsDtvCCW1NOnxRlCnIVQpcEfhKUweY8xuhQ2r9wuFG6aMwqkMIlrbKauGsgqlFaX+E6kvq4Tcfl1oFZuuqYRuOowUKGq8jbQhdCt0r3QjptqtK9arNC7ShptrKaMZQv3IfCtkhO6GHvtyU8mgcUFL3Mpn/CWC4YZKOwDKS8dRTQYW2yg7D9SU2yl1PxVbmXTKpRQT6cApgtBVDdcvKq8W0nvaNFglNsvolwLZIO7d48vzZKab4TjAVhzjvhGn8SdgH9v51o6hhgIFp1bNmIiCe9EU2h83EiBvM9fp4K2m0B/ASJiRvx27Vtkyq+lhlYMMrqdRo4q73jeYS0uwpw6XYzDwZ5pu+s3n5FLcxxAg9W260b5MpmtHdKw1N8wrtJP2KGyvLzXrNpt+Y3MbAXJ8F1Y+DvYajhnPMNBJ5ASrnZVUG7CPBfRDkQpsDKYjn+o9pVWW+znvXuDvhaJ7+CbQfu2+evwrm2cCO0KrQvo2O9nw1oDhY2jl19qw2ZYM0qrmHdp35g3B8FrA3ftXgKfTC02CoST2rOYDEAOC1GUVg7iFDOH2Pdh9l5/DIzUOYXjXCdx4qZdh3YZVVMPATIubzHiEPWc3mPEIDsoxNDopZjKcBOq1QHiO5J8a4Xus1pLVauXV3CVyYNB6Tk4yt4mIWepPumuFqbJ9KVraFMBwOwNj28E3OGB4XHSHXpmR3t1d8JLl9TU2E4wmIkRPSb6jYqekxLGCFaAoAgbbbjsPDuuO5Sa9AtU4iwWZzbFQCeMQtLi9lkM/p2PaqYQntIqtXUtV/wBOsMDVquPyMEf9x/ZZNgW09gad3wYL2vb/AODQ76+aveotjO9N+3DgMaIvUPHfTPlMjxVOWAe+qNAHwnt3tHV+yupY9tSqzSbBn+aDY958kPRpGmG1uvpdhM+gjvUbyduyY/c+g+cs1ta7gQe4gw4fVYD2zw/Tpv8A1MLT2sP2d5L6JVrDVUpHYgvpnmW7jvb6LA+2DhLQDIBJnhJH2AVZXNyTvbKBaf2edtxWZctBkD4S5zokarQI2HgF41g5DwUaNSylKiSptIVFSmHSIU11QQ1ACzF0xvHMCySY8ADYeCd4vks9mVa6U+BTXN1yqq1LrxUUCNTHBv8AJLWlEUakFUjVqsqxMGE8NYAh0xFj1hZLB1dvJOH15YDyQsSpwc2ANgXfkH6HxXgzCo74W+N0HRrgtkb/AJ+4VmX14e4c7j870uiVdVZXcLujw+iS5hl5PxOJ8VoK2NaBcjxCS4vFA7SR2FHFp6zeiHQtr7DHTUpji8u1DkCCGnqnSe3uQuQ+yJxTzUMtpt3IF3H9LZ9eC1tXLRh69AMaGs6NwLudZp1HcnbdUyu+nThjeslOXZfin1j7o0xTa8gy0SPmuSZJvw4FbivQaWe7MXFx9lmcJiX0cVUDBqDtLi2bH4hPUbJtX9paTRLw5rh8hadXcdiuPL2u3jsk7Y3FezeKY/8AvntNL3jGsIAJOt4aGz8XECTyWb9pqXxR8r/KSPQ+S2VTN34rGUARppsqagziS1rjqd9kjr4UVHVQ4fO4Txjt7Quji8cfN8fcWBdunOUB0W9ULjssNJ8HuIFiPujsvqho38iPVUyR30dUjVAtfqXrMzd+njwXMxg02I25r3LT0B3qaY3C4gO6jyKliHfdVPdLwBwuV5Wfup1gGPqWJWTx9a5TzN8VAhZTFVpK2M32tjFL6l1yrC5U0ppytYV5UavGJoWmGXukxx4fUJ1h6vDms7TMGRYhN6ZDgDG+/bx/OtOSmGW1gPea5IpsLtLTBcQQIJ4AAzZW18W5t2tpidujqjvdfmg8GQ2oDwcC1w/lcIPqrG0v7sj5mGD16bekJLC3pOvXfDg97gWmCGw0eQSerXk8e9xJ9Udima4O5c3/ADMt6QUyyL2KqVIe+mS03a0RLuszs31800CdvqvsrhWNwVAMHRNNp7yAXE98orH4Jr23+QhwPJzTKyuVZhVwbBTqNPutTmaeLDM2PEQRbrT3B5q11KJm4bPOTA8gFPb0scpqSkmfl1PHUjTfoOh39LoN2uOkxwMwdloqlAuAL2DUb9F5cJ7dI8kvzLDB+MpSJ/xWmdrwUxpmBUYPlc1o5gFoP3S3GX0cLZazuDwoGObAHRbUeYLi2S3RF/6iqsDkbqmszHTdPKxun2GwoY9zo+SZ63uH0aEqZnYpEDSXdKo+B8xNmjsF/FPOvEbjP+if279nW0sF7wP6TXtgRE6rHr5HuWBwlYbEuB7futr7SUauILTXJGs9FrflYJ2HeFiMdlj6T4dMcHA2I6k+N3HNya3qdGLcQ8bOEdL4mh20Rv1phga8ua1zGiQ6HsJaRDS6dOxFln/eWAk7c+bifomlOpAME2Y4DtfDB5EpbEjXBYgkFx3MDvXYzEhoQtJkNAna/clGbYvhJUtb6GTfYDM8ZqJSl7lZWdJVUKmtLRwXqiVyxhFQKoBSeV4zZGFqxhR+CrQY5+vBLRKvpkp4TR20wrXV4f8A1AT2gR5j0StmIPEqYoOqXaJ7/BHRbB5dE9Rn7r7Xkel9JlRuz2td4hfE6GAcbbk8uB4348PBfR/+n2bFmFfTdc0QS0cS0yR5yEtU/T5SZdtFUwrar69NwEO0uB/mDQx3+zxWdwdA0atSk4bDWztbqJjwHinWQ4qQ1zty94d2uDXD/TC7NmaMQyoQC1zXUnDqfBBHe2O8Ln8yd2plj8leLxANaiW3Dn6tXANc1gn/ADeSZuaNRj5jJ7gGD1KX4vBQ5j2EaANMTtYjwIJ74R2WO1anHhA9fqSqNj7pRmeKDGuJ5N0jjAcAT2T6JD7P4E1MSQ4f4bGkzycZHon+aUWvewn4WXPIgGSD1dHzXmRAF1ar/wDo4Rw6LQQPMu8kufjfHeYd2EZUxT2kDoUxHVqcf/UeKyPtvgGUqbiRvsOvmn2IzL3eNL9muBY7sabHuIXz32zzp2JrQJ0jYeQ+viqcU1i5v1GWNuvskbv2QPAfuUaypJjmfJv7oWlgnm4EzyhWNpFhINjtHqmrknY6pioaUhxNSSjcVXtCX1nJZirJqBSFEhWFyqc5GmjxcuaVyUz15UmKBUmowtTJU2O7VH3asDSE8KmHRfktVkmHLmHYNtfmYAMDu9Vl2NmO787Vv/ZvBvdTZDREkguMCNrXujvtPLvpRgsETXj9DJHXqJHkB5p77M4Z4rvfTEhrTLTsZ2b3wfBGVcmNnSxpbyO4O4Mm4Usjxpw7ndHouNyNuQ/LqWWR+Pj+OU2dUwxpY4NNPXcsduHU4Nu7Ur8+oa6bhxjw5H69yS5v7QU9DnNEP0ua1xcXfE0i3IK/CZg3EU2vNZjNTA17ZgzvBk2MkqHJ/L0sMpd4l2FzU+6AebxfhfjbtRWXZw2mHAydTpUqGS0jIpio6/xNAayeMF0A90olnsyPmOkcp1GPAAeap+XH7R/FyS7gfMMzmkdNtQiXTbefz7JtlkU8MCeDZ7gF43L6FO5EwIl17eiAz3FCowUmEgPIktiQAdRibT0Y71LLOZOjGXHu+kONzFnunwC6o8Fu1hMFzh1yFhsLlj6lQlwO9xxut5RzehSpBoZNW7XGIJEmOyxFrIbKsIBeB0jva3VJ49krrx1p5uU+WSrDezLYFo7Dbx4FZ3P8J7qsW3PRBk9c+Oy+h0Wlo6IHibrG+3NI+9a6I1Mjvab371O5drZceOOHTG1zdCVCrsRv9foOZQxb2+SrtCokKpwVxVbgloxALlIBepTohXMaVBjEQAjC1w6wrCxSDbLmDYJsci5TSWFZ0o8Pot1l+CpmA8OMAABsT4nbsA71kclw2vEMH8wnsFyvqmAq0qQ6A1O5xfx+yGRcZuiMNlFMUx0XN6i4ucqDkrhLw7S0c4H54K8Yuq/caGzeBcjlKnUqk2HCzQTbtUa6v20qwmXsqVqYeNQDpc5/HS0kCODZjrK0owmHpuLxRYHD5ixrfDklBYWCQQXAglw2mbDyKqx+MqVZDbNA2BGsm077nvS5Y23pTjyxwnfonH+15YYY0OPLl1k8EHU9psQT/hO2nogbc5gqrCMYywfGqQ5tWnpcZtGodqupZXSa6Q9wbuGTYd6ecc+yXlzvl0Fbja9W+kgcXPcdIjdVM1gktqtJAI0lgvMTE9iYVqgqDQwFwG1NhgDre/6BD1crqbR7u3ygOB5y7dNMMU7cvZSH+xqr6hfLbkTeLQAO3bdN8Hk1UXAH/l9wi8tou1NvtLSTBgg2Fr8SnlMlvxNgfqaZC1HDj3d0uoZbUi8eJKzHtpgS1rXbgEtd1G0Ajh+639R1v1Dq38Flva6KlNwbvp5RcXClfVM5Ji+XYmnc9Rj7+aGi6JrG/bfv4hUDddU8clVVGod6JqlDPSU2LguXgK5KdewIqnRJQ+HeJumdOuEuz6iFOgTZeYtmlzfTs/dWVseALKjDS52o8U2PqfJZIeeyOHnEDqDj5AfVfQsK+8BzW/0xq+6w/srh2e+JebBl+9wgdey3WGxzdqdK3ONI/dNkTi/k3w7nx0Qe0mSfFel7wZeZ5MsZPCeQUsM5xAtC6thC7c//ABSrtnnQdz9JsGk3Jc7YHqAQNXEudeQRO5AAPY3c9tlfi8MKbbC3AG5J5u4RyCngaYA1H4jzjbgOoJ8U7u3QOt0mQRMc9j6whWMpkBp1i/w28nHgtDXo6htCXjCw/wDYJ2ywsEZexoGljdI5jfvPFe47owdbh4HyReGbCFzSk07khBWzWKh+DY8ajEn5m8/5h3C6upU3s2kjx8Qg8LqaSNxMSN+8Jth64i47wlpcdVT7xrv5Xcth3FKs9w8sM79f1Tepi2H5oI/UEqzbFEtPRD282m6jfRy1p8gxwhzhBsSNuRhCNd+Qmucsiq/rdPjdLCF0zxwZdBqr1Q4ol7VS9amxVrl6uSqIlym15UQFNoRC0Rhm6j3I7AMA4k34RHmhcGIa89yY4GhATObkybX2My1nTqPEkxpm8D7rWMrsHH6LL+z1JraXSm94FiRJiT2QtBl1AuMtaGjmblLY6OK9SQ6w2IkCAi2O5qukyG7T3KLp5Kbvm5AuZnUD1IKmHSI5IyoLxzROXsknqhGJ2bqLabyNvoup4Q6pKaNYu03R2rqAS08kux7ZN08c1K8bQm6MLnNwNgaDZRj6ACXMaeB4/f8AO5XjEOAjftS0mNkinG4eRwIWUzBmkmJafLxWufVa+RBB5jbx+6zuajeYcPNRl7Tzx+4+e5s6ahQDwm+eYcBwc3YyDPAiDCVPXVHJn0FeqHq96pctRxUr1cQuSqxytphUhX0UYTIXSZ6z4Jphhsl9BqZ0Qi5Mu63eQYYaGl1xDfQJ+ys4mAdIj87EhwFV2gQLAWsjKVF7z0jAPD9ka7OO6mo0NCq0C7tR8VP3xJsO778lDBYIABHOIaFB3Yy67L64jfc9yMyxkNnmgXsLndvp+SUzpuiGhGNPRAUZXpVconc9yCxIRRdzKpxDLbo7C+FNFxNSOA8u5MAxh+YE8tj4FLKTIqEmyKrYEOkylqWIfM8TpEaXgdgAWQzLFzMAhajE13Umxpe7+o28IWezTFMI6TNJ5hTxnZM+/tk81q6gO26T1QnOZ0xEg8Qk9crpcOd7BPVLlc9UuWpsVbguXQuSKooqgFQ0IqiExMh1AJlh6WpzRzcJ7rx5QgMME6ymjNRvaP8AUEY5L62GGw7oGp2loAho3TPBls2k9apr4aLkg+RV2AAngO2/kjfHfjNXR3TqOIsrqdCV2HZYcfzkithdRd0ihtDivGvuo4jFDYLqJWYSXKBFlwN+xdwWF61yoxDZCk18KVQmFmIsYyCFGlXITJzA7eypqUI4LXxG43e4W4/MCsxmVYk3DXDfaCn2ZMuexZrFvglHDFLkyv2TZg0aTAjikeIT7GEFp42KQV1VwX0I9UuCveqHoVTFBcuXJKq9buiqSFYi6ITEzM8K1aDJacOYebwOwAST6JFhBZOctJ940AWEnvsAEY5p611fGyYZc/qP0CPyagA6XG/MpXg8E83iPsnmBwMblG3p3cctu6cDFgWF1WfePO0DtV9FgA2XPxgFgJPIKDt/1X/CAcVIOHBevaTupUGX/PFYVmiGqJN4VlUqp56SIo1mKDasbq9VVKchZkKlEG43VOotsVc0xvxVdcwOYQoEuaBrgSLFZHEMN5T/ADauOxIqlad1TByc9hFj6YAtbqlISZA6reC0WZ4JpBLbHyWecyLKmnBb2oeEO9EvVFQJapiqC5erxJVntNqNoBC0wjcO1FPMzwostB7P0/75p7fKDPmkWHbZO8mpaqkbW9S1GJYeti7MALMGo9SLy57i6Xdw4KjDYQaRpEJrgmtBgbo5ePQwlt7GCYXUaUKYcvHPUXTpCtU4Dcomm2AqWU4urS6yzPHm/eoOPSXvFRHxIitleN3UiFB44rMm5qDxQgFHC6Exw6JQrMbnABmO9IKrU7zs8VnauIhV4508/nvYPGVEkxQvKa4t8pVieCrfHBL2DqKl6veqXKddGKkrl65ckVWsCNw4QlNG4cLRPM0oBPsgbNQ9g9UjoBPMlHSd2N9SmiePrampYAGB1borAMa3bxSmi4Nb1o7AElHLx6GOXZsXyrGWUadNWVBCi6US+6nChQpSZU6z+SDItcvKZ4rwOgKPvIIAREUDZQK9JUZuiyVE2Q+NqdEqbH9IoLOKmkLSbZj82f0yFnca3gneaP6UpViYcJ4rqxxeNz5d0jqm6FxPBMcRSm6XV1snPjQjwqHoh6HepV04qSvVxXJFRNMI3DtuhGNR1DdCFyMaATr2col9cj+UQOG5knySfDi4i94A7bLSZJTNCvqLmF0QWtL3uBPPS0jnaeCbYceO8v6bGhljGN6Zk+XgiMM5o2Sl1d7r6HHuA/1OB8kXharh8kdpb9HFa3p6OMkvUOA+O1SAm5QPvjynw+6pxGZuFo3Bjbh3qamx9XFXgLqdxJSlld5vpF7/ABBWDGvBA6Ina8+iXYbMHP3HUh6Troaq6rvLFVTdUnh3H/ijsNmtOtwKtDksBqbgt7yfoFL39QD5D3kf7SsO1+JqaSl+cYgOpqkZo+oY92B1l9j1/DskeaYuo0kaRf8An/4J8L2TLLqlmIrbgoFrw7YrzGV38Wjud+yWB7tU6fMfddkunjZzdGVaZBS7MKXEfhV1XFGLtPaDfyKBxGIJEdfGUMrNJ4Y3YWoUNUKIeUO9QrqxVLlxXJFRzETTeg2lWtelaw2oVE2w2NdIeCQ5o+LnFgHDjubrO4eqmNHEkbGELWwmmuwmch/GHcRPp+cUbhsyniSRwngsKMYdQIiR3L1uZvbcE8t0Pk6pyPoDcz4E9nWFRiMw8rj88Vizm9Q7z4r1+bP4k+J3KXZryRsaGbQ0gbbt573H51r2rmtpHON+/wBVg6mavix4zPFeUs2fF3Iwv5W4/tQ/qJA4SvX5yRx3WFdmzufqovzZ8ATPijsPyN5/be0nt7l5WzU6fiu7ojqLuPcL9ywjczf+r1VhzZ5N/wAtfyQrflbJmbRJBgGzewWSTN80k89+KT1MydtKV4vFuJ3KfC6JnybmoNqY4ncyosxVpPOEnfVJ4rwvMblW+bl/Hs1q4wQgHvkzx9FQrQUty2Mw08cqXKyoVWShs0iDly4rkDCaRVi5ckMtom/giQd/zkuXIVkmOlWH6LlyU0Re8wq9Vl6uWCqpt+c1Bjly5GFQcfReNN1y5MCc2UmleLkBiDnFDVCuXJoFVhSXi5MD0ldN1y5BkXKIXLlmRK5cuW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12296" name="AutoShape 8" descr="data:image/jpeg;base64,/9j/4AAQSkZJRgABAQAAAQABAAD/2wCEAAkGBhQSEBQPEhQUFBQVFBUVFRQUFBQUFBYUFhcVFBQUFBUXHCYeFxkkGhQUHy8gJCcpLC0sFR4xNTAqNSYrLCkBCQoKDgwOFQ8PFCkcHBwpKSkpKSkpKSkpKSkpKSkpKSkpLCkpNSkpKSkpKSkpKSksKSkpKSkpKSksKSwpKSksLP/AABEIAMIBAwMBIgACEQEDEQH/xAAbAAABBQEBAAAAAAAAAAAAAAAFAAIDBAYBB//EAEwQAAIBAgMEBwQHBgIHBwUAAAECAAMRBBIhBTFBUQYTImFxgZEyobHBQlJicoKishQjM5LC0SQ0B0Njc7PS8BYlU9Ph4/EVg5Ojw//EABgBAAMBAQAAAAAAAAAAAAAAAAABAgME/8QAJREBAQACAgICAgEFAAAAAAAAAAECESExA0ESUWFxMhNCgbHw/9oADAMBAAIRAxEAPwCqJ2K0U1Ypei38Cs3dX/4ZHzlZpa6Nf5Oofs1PflX5ysRFFZGGDaSZcQw5gn+bK3xV4TtB2L0roeYA/Wv9QiyPD3Pwu2jSJJOGUzR2lXGYIVBY6EbiN4P/AFwlsiNIgGcOZGytoR6EcxLCPeEsZgxUFjoRqCN4POBWVkbK2/3EcxALYMV5Gj3kiKSQACSTYAbyTuEpOjgYXwXRyq+pHVj7V838o+ZEN7E2GKIztY1CNTvC9y/3l2tXp8e1bkCR67h6zkz8/rF0YeKd0Lp9E1+lUc+AVR7wZHV6OqDlDsp+jmCsp7gRbXu+MICvSO4W7w9v0MZNTqI116wOD9FiL/K8x/qZfbX+nj9MtiME9IkMNAbZhqNdx7r9/IySjWmlWllaxNzlOUH2iulw3OxI1+1Ae08FYmpTUBR7ahgct9zZSAQJvh5t8Vhn4tcxPQrwxs7aJVgb7t0y9GtLtHEzoYvXdk7UFVARv4iETPLti7cNJgQdOI5z0PZu0lqoGU+I5HvmVmm+OW16D9q7MFVftDcflL3WicZ5PSq802lhSjFSLEQTVm/6UbODJ1g9ob+8TA4oWM2l2wymlOpK1ST1DK7wSiaMvHmMMCTZ1Op0PERSCcgBbLG1Nx8DJJFivYb7rfAxtFjo+LYFvu/GsglUy7sjTAHwX/jA/KUwOMUVkaYMx/8AHpjwP5xChEGYr/Mp3Kvxdv6Ys+lePv8Axf8AS/acIjgJwymRlo0iSEThEAiIlbGYQOtj5EbweYlsiNtAM46MjZW38DwYcx/aajongwb4huByoPtfSIHPW3rKeJwQqgJbUmy23huFprcDh6ODw6hy1V1FuzZFLEkkLfXffWYebLU1PbXxzd2dUdiQN19wFs1uJJOg8h5x1SkijMVBI4ntMb6AAnXUkTuC2mjL1xpqA5CoCzMbA2FrWvc5j4W5RVtrAux7KrRGZiEHtEGw13kKD/OJyadJqk3CX19prbhyUeh8h3x2JIPZOo3nQHTgLcyfgY/D41snWMcubttu00GmnIADyljozRas5rPuBz277kUl8lGbxIjk2Sx/2ZK0hUUfvgCcv0SDY9UOR7IseZMFNTWsl/EbrMODKfgRNzMhtXD9Vi2H0aw6wDdqAFbzuLn745Ssp9Bhai5GZL3yki/OxteOStJtvUMmIY8Gsw8xY+9T6yiGnbjdyVw5zVsEaeKhjZXSJ6JJU7xrM0ryRakom3XplVP0/h8pHV6VVW0LmZFaskFWLR7Hau12O8kyhXxF5S6yItDRHM0jYxExpMCNMYY8xsA5OTsUAMWlbH/wn+63wluUtpt+6fw+JA+cGkENmn/AeLIPzVT/AEyoZcwYtgKfe6foqn5yqRCKyMghWzYo939KWPvqQwYH2L2mepz1/nZmPuyycu4rDiZX8ClpwiOtOGWzNtG2j5yBIyI0iSkRhEArGp7W8Adm+697Bretr90u4JXx2KFMGyIrO1uCA29TbKPMytiad1IvbT4a/KaHogyURVoBSKrpnLW9lFuHW4uTlY6DeesEx8kjbx06js85KDruv1VJeBbIULn8Rt4KeckxOyhavTFytOxY8XY5aajxLBj5TL43alVVpF6eLo0UYpRPWIjXVTmJplrjsg314yxsPHg1WqFutyuGu4brEsxys6tcEXv2h3zL4tdtTsTZxqFKTm9ialQ8D2yQvgWI8lMP9G8KUw63FmbtEe4flAlLoiobDtVItnJXwVLra45NnldeklTrTToKaygHQq7MANNaiXAv9pb98UhtVMr02qFDRfuq2+8AjDXkbEQjhOkV7CrRq0SdxZSVJ5XsD7oH6fVQVw5BBBdzcG+lkGnrCwMp0orBnpsOKX/MbfOCA0ftPEh6htuAC+YvmI7sxaQK06fHNYxyZ3eVTho8GQrrujP2juls1sNHh5UGJ7o4YjugFsPO55V/aIhiDyiC1nizSr+0Hui/aD3QCzeKVv2g905+0GAWYpW/aD3RQDSGUtr6UW/D+oQhaDdun9yfvL/f5QaQVQWwdEd4PpTX/mlQiX6wth6A+/8Apoj5SkRCHl2obWq5aLniRlHi3ZHx90h2NRtTvzY+g7A9y++RbfqEtTpDf7Xn7Ke8mE6FAIqoNygD0G+T3k0vHjn5K04RHETktiZactHzloGZaNIjyJy0AiqDQzQ7Cf8AxtwbFkuhtfgL3HEHT0EBESxsnGFK9K9sqk5dNeLMt+XZFhM/JGnjvpu9r7IXEU+qrUyVzZv3bJYndc5rH3QDiujgo0QqggAMis4p5grsXYXU3fUk62m1BgHpLW7SJyBb1Nvl75htvpHsnYhOFUU69ZNG+kpW+Zr3UruJve1t8q9INmUnphSKtFgjgJSOQByNGNivWAHdY25zQ7Ip5aFMHTs39SW+ctsoIsQCOR1HpAaeT7G6F1GWo9So9GqjIKNV2JBW56wMrOc4sVFuYmi2jsxq7JRd8gQOqEC9R7gE1Kub2bKiniTmE2WRKYLZVUAEkhQLAandMN0ixLUKT137NbEXCISCyqy2dm5WBIA5sOUrupvEYERwMZedBnU40qtJHTNqN/xkAMkRoBGDHAySpTv2hv4iQgxJSho68iBjgYgfFG3nbwDsU5FAOxTkUA19oK6Q/wAIDm4+DQxaCOkA0przf5W+cG07HMev7uiPsv72A/plHLCW0RpSH2CfWpU/tBWPr9XSep9VSR47l95EDs3QPBjrcW771TQeXZX4MYbIg7o3hstHNxck+Q7I+BPnCZWTj0ryXnX1wjIjCJMEJIABJJsAASSeQA3wxhOilU2asGROIp5Xq+Y1C+WY9wlIk2AWnCJ6BhOjmEK9mmr20JZnY35MGOh7rCT/APZjC/8AgU/IEfAw2r4PN7RpE9Dq9DsMdyMv3aj/ADJldug1Dg1UfiQ/FIF8KwlpLhcJUdv3SM5UhiFGgtqbncLi/rNjh+hVEVSGao4CqbFgupLjUoAfojjCe1iuHwlQ01CKiGwUAanTS3E3hbwqYlsPFipQRgb2FvTcfS0r9I8MpQVCyqRp2iBcHgL8YF6KYvqCtFtEcKF7nt7PnraH9ubGWugJF2W5Xgdd4vOSujH8mdH6gyW60ObCyhg2UDduhaZnZHRcB+sbrFZCCvaAHfuGvmeMPY3HLSTO542AG9mO5VHEwh5SToG6adJEwtJQwzNUawQGxKr2jc8BfKL95nlWP2q+IfrKjFmsALkmyjcBf/rUmHOkGIbE1XaqLEnLlvfIF3KD3b78yTMvXoGm2U6j6Lc+4986cMdcuTPLfCSdjVa87NGRwMcpjBOgwCZHtFVp/SHmJGGkqPAkQMcDHVqf0hu+EjBkkfedvGzogDhEZwTtoB2KK0UQbUiCNtLeph151Pmn94aCwRtVf8Thh9on8y/2jbzscx/+rHKkvvZz85mellW1JUG93Hu1/UVmox47QHKnTH5A39Uym1+3jaFLgtmPqXPuQesm9NMP57+uRahhwiKg3KAvoLTpEnIjsLgzVqJSH02se5d7n+UHztKY9tJ0U2SEpiuw7dQXF/o0z7IHiNT4jlNBGooAsNI6DaTStiqWvWqO0u+29k4qefMd/iZYRwQGGoIuDzB3Tt5Xw/ZY0+HtL4H2h5N7mERrEUUixNUquntEgL947vIbz3AwBtA3d24XCDvy3v8AmZh5QL04qkYdR9E1aebvUMDY93Hyh6hSCqFHAW7zzJ7zv84H6X0c2H7g1z4BWY+5TFegzToCLHd/1umg2Tt8WFOsbEaCodzfe5N7j7pm8OxHYbevHmNwb+/fJjOZo0ON6SKOzSGc/WNwg8OLeWnfMXtIVa7HElyxXORyCLY3RRovsu3eBvMsbSxWRDbflY94AG8d9yAIQ6I0bUGY7qTAEfZFR1ceGQsJeE2VZ/aQuVqjdUW5+8tg3y9INxGHDqVYXBmi2vsk0RVo8Kbh6Z5030Hp2h4rAZE08fWvph5JyAVqBptlOoPstz7j3zoMM16AYFSLgwNWommcp1B9lufce/4zVm7OgzgMUaTwY4NIxHQCem8ZWpW1G6NUyVH4cIEhBjgYqtK3hGgxEeDO3jROxA+KcvFAN6ogbaI/xlAclJ/X/aHQsCYsXx6DlS/8z+8G87HseP3h7hTHpTpzJYZc20qh+qD7lRPmZr8f/FqfeI9AF+UyexRfG4puRYf/ALD/AMsi+mmP91/A4RDHRgIr1KrsoygILkX7XaY28lHkYLy6gAEk6AAEknkANTL1DotWdkclaQF75rtUsRa1l0HOxPASmePYtjOk6L7Av3t2V/ufdK6jF1tQTTU8TemPJR2j528YUwGxqdKxAzN9dtW8uC+VpfEGoZhNhqvaqM1VvteyPBbn3kxy40M2mhp1chH2WOQe/L6QjMVtHFmnVdh/4q+f75D8oBsq1YKpdjYAXJkNM56hb6KXVe99znytl/mgjpPjb0URL/vCG035Fs2l+NylvCGMA6FAE3DSx0ZbcGB1B8YBYlPadIMqqdzMVPg1Oqp+MuSptGoAq3IB6xLczdgpsOOjGAYbq7ix0dCVJ4h1OVveJCNoAP1TAlwAbKLgg3sb/R9k7+UJ9IMMaeINRRcVFDEcyOy1vtCynvzQPicLTYnEAdvLkzAt7JNj2RvIBbhec9mqvG7hK11OIqaC2ZU36LfLfmTv/FNr0d2cEoNTI9pmD+YAb4n1ma2dhOvIupFNXVddMz3uQBvsqBj425TZ7P8A9Z/vG96qfnNPGm1R2lsn9qw2UnLVAK5uGZTlYN9klfgZ53iaBRijDKymxB4Geq0uzUZeDAOPHRX/AKD+KBOmGwOtTr6Y/eIO0BvdB/UOHdccpozym3nxEirUAwKkXBlkiRkSmQHVoFDlOoPst8j3/GchmtRDAqRcGCK1EobHVT7Lf0t3/GA05FFFKScDHBoydEQWFbgd0hdLH4ToMlU3FjAkIMdeNdbG0QMkj7xTl5yMPSMsBlb7RtypAetv+aHgIEwC32nU7hTHr1UlvBvG61Kh/wBo/wCtpl9gr/icX/vP66pmnrG7MebMfViZmdmDLj8Sn1gHHuP/APSK9xWPWX/e2y6OUR1j1TuRLXO4Zrlj5BPzTS0nuAbEX1sd/nM90eolg4+h1gJPBiqrZRzANye8Ac5o5RzohM90T26+JbFZ9OrxDIi6dlALAXG/UNrNDMhhcRTwuPx/BOpp4llHMAmpYcyWv5ya0xm9tFs3aHWmr2bCnWakp+tkChm/mzDymO2u13PfWH683ymvwWNQlsnshEqnneqalQ38gD5zEY+sMyE/XLd/stuHHUj1gVXqNQ1qiINcoSkPLtMfzW/DNfisKCC4ORgNKgsLcg19CvcZmdgOtFOtqe2xbKg1IDEknu328jD+Coh8z1FBcOdG7WUEBlAB0Fgw3RkpYHblUsUNI1SDbPSsEv8AaLHL6MfCEMRQtSdmsWtmJG4Ze0FHcLfOXZFi6eam680YeqkfOACekGFzUsw30zm/Ducemv4RMXXo1GxNNUDBHADMpAGbMB278Mu4jWbjDV8gRXN1YDIx7xcI/fyPHx353HYfqajJuA7S88h9nzBBX8MjyT2eFaPC4JaZSko0pJ+Z+PjYN/PLGz6gz1UvqHBt3GnS19ZBh36ul1lYhSe05O4E8PIAL5Sts7EGr1tZVIK1Q1MHRmQUqYIPLMM2n3eUrGaid8i2M0AqfUNz909l/QHN+GWIxXVkvcFGW9+BUj3C0iwDk01J1NrX520zedr+cZsF0t2WtHEdjRagLhfqm9mA7r6jx7oDImk6ZVc9VG5o2X7maynzK1D4ETOkRscpyhIkVWkGBBFwZYYRhEaQLFUTTOuq8G+Td/fxnEe8M1KQYEEXB4QLisKaZ5qdx5dx/vAU+dBkaPePlJSAxwMiBjwYiW6FRfprmEs9RQb6y+f/AMwcrSVWioXP/pdPhV9QP7xSvmigHoAgbYAvtKqf9pTHoR/yw0IG6L642u3+2P5TUPykt4KDcPC/rrAq4PNtWkLlRVpsjMBxRSxUHdmsE8LiH8FhmqFaa6HKCzfVXn3nkP7Gd6aYQYejh8VTX/K10c8zTfs1LniSctz3xVXjnI/jn6ihemBZMoyndlvY/G9/GUKHS+m2Jp4UqVNSmWDEi2cEjq+8kAm/hDLItRCN6utvFWG8eRnlnTPZbdWzXIq4ck3Gl10ufMWYR1eM55es3nkHTfaZGPxYRrXprRPeLUsy+oPoZv8AZXSAnZaY49phh+sbXe6L2gT95TPFqtYly7G7FixJ4km5J85nnem3ix5r0uljCoxtNLFjVpYdbmwy06KpUN7G1gCPFhK9LC2brG7T2tfcqjkg4D3wb0cLuKmJqb61RnA4antEeJ9yiaPZ2C62oEvYbye4b7d8qdMsu1vYOz+sfOR2V18W4D5zR0v4jjmEb1zL/QI+jQCKFUWAke6t40z+Vv8A3JSViICKU9pbUWh1Za/7yqlJbW9p72J7tIBBh6QaiqMARkCsPAWPvEBbUz06tG69awcpSdibG+oWrbe6lbjcDc7jNBhBYMvKpUHq7MPcRBb0iteoLHKXoVBc3BLVVHZHC3aB8RzjqFihskswqV26xh7K7qa+C8+/3mEcGO3U8U/Qo+UcIzDfxnHNKZ9DUB+Ajpwyvs3tBlN1BJNFj+7LE3zdxBubG63O4b4yu5quiAlVIqiop0bsml2eWuY6jgTbfCUCYmsykNcDO+ICWHaJvZQNdT2BJUy3Sly9dqosaYtTW3DJcehYtYwKZo8XUVaz4dFByBQyg6XyjOFzbwCbamZ7Esov1YfQ2KMuoINiA1/j6zPHyXfxqc8faMiNIjka4uQR3G1/dOkTZihIkdWkCCDqDvEnIjCIAAxWFNM33rwPLub+8SPeG6lMEWIuDvEDYrCmmb714Hl3H+8A7OgxiteOlJSAyRWkAMeGiJYvFIrzkA9MWA+h5vUrv9usfyOfnDicPGBOgwutRufWH1VR85FbxvtlbOFGmF3sdXbizbr9w4AcBHbUwAr0alBt1RGTwuND5Gx8paig0ZToNtZmwYR/bwzNRqg7wE9k+S6fhPKSdN9jmthqlSkMz9S6lV1LqVOXLzIJuOYJ7pTxi/sW0xW3YfG9ipf2VrjcT43/ADtyhPY2L6jEPs99BY1MMedEnWmO+mbj7tuUn8Kv28w6MdMFXZ+IwFQ2Yo/VX45j2l8dWgnBYFq1QU047zwVeLGGv9IPR1V2r2bUkrGm5bLoC3ZdwB9oG/eZpMLsmnhyadMW7KEk6ljdxcnyka3f00+fxn7S0aQVQiiwUAAdw0EsYLF5HFRfon1tow+IkFWplUtyBPpwnKFOygHfbXx4++80Yt/QrB1DLqCLiRVjapTPPOvqFb+gwFsHaoS9NzZTqCdwPEeBhOptWk701VrnrNLA/UqDfbvgBKC9u1sMvVNimRctUNSLkj94BodOV+Ok70nqWwWIIbKRRqWYGxBym1jz4ec806S9KaWKwFCmb/tFNgGBBIyhCrNm3HNZDbnFllpphht6QMdTV6t3UWqc9f4dPcOPGCNr9IbhRTH00OZt5swbQfhmX2TXIwyVKjE9gMSdTY+yO/s5RLQfMw5KLn7zDQeQJ/mEtje212ftNao5NxU/EcxKuzsdmxrWNwabKPwMhHxeZmpVyi/HQADiToBLexcYKdcVKnYVEqMzEjKFC66jxEL0UbstbU7hBuFFzR5iiX5kGoUsfdU98c20UrYbraTBlqLlRhfUuerGh1Bud3dKWzcbnxdW3s5ci/dpm2n4i584lsHjw1HFVBckpVfU6lu0Tc+IPvj8WQW6xd1QZvBhZWH6fUyx03p5Mc+mjqj37yAvxVoFoVu0EO7Ncd11II9V90xnGYy5xXCI0iSWnCJ0MEREaRJCJwiARMJFUp3FjqOUsESMiBAeKwppm/0OB+r3Hu75wGGXS4sYJxOGNM3Hsc/q9x7u+ANnQY0GdlJSXijLxQD05mspPIE+gvBfQUhaBc7gDf8A/JTWEMc1qNQ8qbn8pgvo4cuCYn7I/mxCCZ1vi9JE7Buwcb1lIX9peyfkfT4GEo1h3SHYq4vDVMO30hdW+q41RvX3EzFUetxtALc09o4Bja+97aa+OW3j3NPRpkel+zWo1U2rQ9ulYV1H+so7iT4Df3AH6MmqxrLdNdprjKGDrqMtQtUpOvFHvTuh8zcdxhnF1ga5Ubwi38Szm3oR6xm2dgU6jUtqUD+5zddXpjmo/iKPrAgBh3XjKNL6R9o3LeJJYjyJt5RQZeixGpVeZufBdfjlHnJZDT1dm+r2B4+03xUfhk8aQ/bW2kw1PrHBN2ChRa5O87+QBMK7Frh6tB1NwzKwPcVJ+Ew/+kcnLQ00vU177JpJf9Ge36r43D4Vsppqr207Qy03IJPHlFvlfx429Q6ZYB62BrU6YuxCsBzyurkegM8DxdUsRSXexC+bGwHvnufSLptQwzCiaiiqeF75dL68vOeJdGMN1uMp8lJqH8Oo/Nlk5TdisMrMa9BxOGXq1p77WCqDa9hbX7Nt8s0KWUW38SeZOpMZQ7TF+Hsr4DefM+5RO16h9lfaP5RxY/LmZs5kVfFKGux7KmwtqS9tQBxsPieUFVeuxmJTB07KHUk31sgYMWYj7m4cgI+swLaeyvZXv+s3eSfhC/8Ao42YXxdbGE6Kpo01562dvUMPMyby0x45aevh1weGp0Ke6kpYX3tU9hCfGpULfgPKU+jgy1kH2WH5f/SRbZxvWVmA9hGt4lbqPIE1D+PujNn18tVG4Bhfw3H4mATdO8AC1OofpI1M/hOdf1MfKYWkh65VO8Zr/hFh+sGepdK8LnwrHijK/ocrflZp59Uw/wC9VxyKt7ip91vSKzfKLdHETlpKVjSJbNERGkSUiMIgEZEYRJCI0iARERjpcWMmIjSIECYrCGnqNU/T3Hu74wGG2W+hgfGYTq+0PZ/T/wCkAbFGdZFGT0jbLWw1Y/7NveLfOV9h4fNgsn1gg8Ll2B9wMk6QtbC1fugerKJLsFLYVPGn/wAOofnIraLnRzG5agB0Dix7m4e+485rxMC3Zdhuscw8G1/Vm9Jtdn4vrKavzGviN8FRZnCLix1B0IO63IzsUZsS9E7MqtcF8BWNiN5os2hUj6pGg5jTeBepVIQNrmVb2Ya50tdGB43Ur5mb3EYdaiNTcBlYEMp3EHeJ5ntfZb4GsEYs2Fcgo5F8tiWytbkbX7tRxkdK/l+13D07KAd+8+J1PvJkonFYEXGoiJjS8u6SbRxDVGo1z7DkquUKOIBBA1FpX6PbaOEriuAWIR1ABy+0Lb7aSx0j6SNimAKhUUnKLdvXQ5m8t0CX1mbedLe09oNXqvWawLG9huGgAHoIf6DYc3q1BvOWkp5X7bnyAX3TLT0ToVg8mHBI1Ov8wDfMDyErHtHkupofp07CwNgMwAtdR1dMVCWNxYWNr8ACdd0rVqFSwVR+8rCoQlh1gamKRalYMe1kqEi9j2TdQSJLifZKje+lrnKbcWXcbDXUcoKrIytlZ2bLbKS7aAgWy69mwFtOCx2ZfaJcfcPpYEtZUZSTXWgp1CdvMtNgbm6kgHcCLC17y/sXaP7GqUqbsb4ZK2ZlVc7PiHphcpzEXGY6E+ze8zW1aLVDSw9M2ao4sbkZRT7RbTlpDlDCBay0wz1CFzValR2d24qGYndmObLuubydXfa7lNdCOBJyWb2gSG8b3v53B85PRwTMxyasRfJuzW35SdA1vW0htlfucfmUfNf0yzSqFWDDeDcS2UaKhihWwdRT7S06iODoQwQ2uDqDuMxZWeg06SVVFUCxZbEjQkcUb6w3ixv5TNbc2B1PbTWmTax1KE7hfivC/gO+NOUASsYRJ2WRsI2aEiMMlIjGEYRERpEkMaRAGWjSJJacIgERWRssnIjGECCX2OL6MQOVgbesUJxRBo+k3+Uqfh/Wsu7H/wArT8U/4RiiirX0gx38Yf7v+ozR9Fz+7f73yEUUFToaiiijN0TO9P1/7ur9wQjuIqJYjviik052xPRdj1TDgHsByFgdOUMidiih5dvGtofxan32+JlXjFFM27rbj4T1zZo/djxPxiimmDHy+j/9b/8AbHvY3+A9JR2j/FP3V/qiil1lOwuif+8KH+7q/AzQbM/jVz3j9T/2HpFFJ9nl0uY72Pxp+sSQRRQTj003Ro/uj94/KWNvj/C1vuH3WI987FGq9MK8iaKKNijaRtOxRhGZwzkUQcM4YoowaYwxRRArRRRQJ//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pic>
        <p:nvPicPr>
          <p:cNvPr id="12298" name="Picture 10" descr="http://anime.tedfox.com/wp-content/uploads/bscap00051.jpg"/>
          <p:cNvPicPr>
            <a:picLocks noChangeAspect="1" noChangeArrowheads="1"/>
          </p:cNvPicPr>
          <p:nvPr/>
        </p:nvPicPr>
        <p:blipFill>
          <a:blip r:embed="rId4"/>
          <a:srcRect/>
          <a:stretch>
            <a:fillRect/>
          </a:stretch>
        </p:blipFill>
        <p:spPr bwMode="auto">
          <a:xfrm>
            <a:off x="642910" y="642918"/>
            <a:ext cx="5500726" cy="3857651"/>
          </a:xfrm>
          <a:prstGeom prst="rect">
            <a:avLst/>
          </a:prstGeom>
          <a:noFill/>
        </p:spPr>
      </p:pic>
      <p:sp>
        <p:nvSpPr>
          <p:cNvPr id="13" name="12 Proceso"/>
          <p:cNvSpPr/>
          <p:nvPr/>
        </p:nvSpPr>
        <p:spPr>
          <a:xfrm>
            <a:off x="3000364" y="4143380"/>
            <a:ext cx="1071570" cy="21431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err="1" smtClean="0"/>
              <a:t>valeria</a:t>
            </a:r>
            <a:endParaRPr lang="es-ES_tradnl" dirty="0"/>
          </a:p>
        </p:txBody>
      </p:sp>
    </p:spTree>
  </p:cSld>
  <p:clrMapOvr>
    <a:masterClrMapping/>
  </p:clrMapOvr>
  <p:transition>
    <p:wheel/>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298"/>
                                        </p:tgtEl>
                                        <p:attrNameLst>
                                          <p:attrName>style.visibility</p:attrName>
                                        </p:attrNameLst>
                                      </p:cBhvr>
                                      <p:to>
                                        <p:strVal val="visible"/>
                                      </p:to>
                                    </p:set>
                                    <p:animEffect transition="in" filter="checkerboard(across)">
                                      <p:cBhvr>
                                        <p:cTn id="12" dur="500"/>
                                        <p:tgtEl>
                                          <p:spTgt spid="12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lstStyle/>
          <a:p>
            <a:endParaRPr lang="es-ES_tradnl"/>
          </a:p>
        </p:txBody>
      </p:sp>
      <p:sp>
        <p:nvSpPr>
          <p:cNvPr id="10" name="9 Marcador de contenido"/>
          <p:cNvSpPr>
            <a:spLocks noGrp="1"/>
          </p:cNvSpPr>
          <p:nvPr>
            <p:ph idx="1"/>
          </p:nvPr>
        </p:nvSpPr>
        <p:spPr>
          <a:xfrm>
            <a:off x="428596" y="500042"/>
            <a:ext cx="8183880" cy="4187952"/>
          </a:xfrm>
        </p:spPr>
        <p:txBody>
          <a:bodyPr/>
          <a:lstStyle/>
          <a:p>
            <a:endParaRPr lang="es-ES_tradnl" dirty="0" smtClean="0"/>
          </a:p>
          <a:p>
            <a:endParaRPr lang="es-ES_tradnl" dirty="0" smtClean="0"/>
          </a:p>
          <a:p>
            <a:endParaRPr lang="es-ES_tradnl" dirty="0" smtClean="0"/>
          </a:p>
          <a:p>
            <a:endParaRPr lang="es-ES_tradnl" dirty="0" smtClean="0"/>
          </a:p>
          <a:p>
            <a:r>
              <a:rPr lang="es-ES_tradnl" dirty="0" smtClean="0">
                <a:hlinkClick r:id="rId3" action="ppaction://hlinksldjump"/>
              </a:rPr>
              <a:t>La esquizofrenia me domina</a:t>
            </a:r>
            <a:endParaRPr lang="es-ES_tradnl" dirty="0" smtClean="0"/>
          </a:p>
          <a:p>
            <a:r>
              <a:rPr lang="es-ES_tradnl" dirty="0" smtClean="0">
                <a:hlinkClick r:id="rId4" action="ppaction://hlinksldjump"/>
              </a:rPr>
              <a:t>El arrepentimiento</a:t>
            </a:r>
            <a:endParaRPr lang="es-ES_tradnl" dirty="0" smtClean="0"/>
          </a:p>
          <a:p>
            <a:endParaRPr lang="es-ES_tradnl" dirty="0"/>
          </a:p>
        </p:txBody>
      </p:sp>
      <p:sp>
        <p:nvSpPr>
          <p:cNvPr id="5" name="4 Triángulo isósceles">
            <a:hlinkClick r:id="" action="ppaction://hlinkshowjump?jump=nextslide"/>
          </p:cNvPr>
          <p:cNvSpPr/>
          <p:nvPr/>
        </p:nvSpPr>
        <p:spPr>
          <a:xfrm rot="5623262">
            <a:off x="8172400" y="6021288"/>
            <a:ext cx="432048"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Triángulo isósceles">
            <a:hlinkClick r:id="rId5" action="ppaction://hlinksldjump"/>
          </p:cNvPr>
          <p:cNvSpPr/>
          <p:nvPr/>
        </p:nvSpPr>
        <p:spPr>
          <a:xfrm rot="16200000">
            <a:off x="647564" y="5985284"/>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Triángulo isósceles">
            <a:hlinkClick r:id="" action="ppaction://hlinkshowjump?jump=previousslide"/>
          </p:cNvPr>
          <p:cNvSpPr/>
          <p:nvPr/>
        </p:nvSpPr>
        <p:spPr>
          <a:xfrm rot="15896712">
            <a:off x="1317001" y="6003337"/>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267" name="Picture 3" descr="tu display"/>
          <p:cNvPicPr>
            <a:picLocks noChangeAspect="1" noChangeArrowheads="1" noCrop="1"/>
          </p:cNvPicPr>
          <p:nvPr/>
        </p:nvPicPr>
        <p:blipFill>
          <a:blip r:embed="rId6"/>
          <a:srcRect/>
          <a:stretch>
            <a:fillRect/>
          </a:stretch>
        </p:blipFill>
        <p:spPr bwMode="auto">
          <a:xfrm>
            <a:off x="1357290" y="928670"/>
            <a:ext cx="584493" cy="571504"/>
          </a:xfrm>
          <a:prstGeom prst="rect">
            <a:avLst/>
          </a:prstGeom>
          <a:noFill/>
        </p:spPr>
      </p:pic>
      <p:pic>
        <p:nvPicPr>
          <p:cNvPr id="11268" name="Picture 4" descr="tu display"/>
          <p:cNvPicPr>
            <a:picLocks noChangeAspect="1" noChangeArrowheads="1" noCrop="1"/>
          </p:cNvPicPr>
          <p:nvPr/>
        </p:nvPicPr>
        <p:blipFill>
          <a:blip r:embed="rId7"/>
          <a:srcRect/>
          <a:stretch>
            <a:fillRect/>
          </a:stretch>
        </p:blipFill>
        <p:spPr bwMode="auto">
          <a:xfrm>
            <a:off x="1928794" y="857233"/>
            <a:ext cx="612326" cy="714380"/>
          </a:xfrm>
          <a:prstGeom prst="rect">
            <a:avLst/>
          </a:prstGeom>
          <a:noFill/>
        </p:spPr>
      </p:pic>
      <p:pic>
        <p:nvPicPr>
          <p:cNvPr id="11269" name="Picture 5" descr="tu display"/>
          <p:cNvPicPr>
            <a:picLocks noChangeAspect="1" noChangeArrowheads="1" noCrop="1"/>
          </p:cNvPicPr>
          <p:nvPr/>
        </p:nvPicPr>
        <p:blipFill>
          <a:blip r:embed="rId8"/>
          <a:srcRect/>
          <a:stretch>
            <a:fillRect/>
          </a:stretch>
        </p:blipFill>
        <p:spPr bwMode="auto">
          <a:xfrm>
            <a:off x="2500298" y="928669"/>
            <a:ext cx="357190" cy="666755"/>
          </a:xfrm>
          <a:prstGeom prst="rect">
            <a:avLst/>
          </a:prstGeom>
          <a:noFill/>
        </p:spPr>
      </p:pic>
      <p:pic>
        <p:nvPicPr>
          <p:cNvPr id="11270" name="Picture 6" descr="tu display"/>
          <p:cNvPicPr>
            <a:picLocks noChangeAspect="1" noChangeArrowheads="1" noCrop="1"/>
          </p:cNvPicPr>
          <p:nvPr/>
        </p:nvPicPr>
        <p:blipFill>
          <a:blip r:embed="rId9"/>
          <a:srcRect/>
          <a:stretch>
            <a:fillRect/>
          </a:stretch>
        </p:blipFill>
        <p:spPr bwMode="auto">
          <a:xfrm>
            <a:off x="2786050" y="928670"/>
            <a:ext cx="428628" cy="642942"/>
          </a:xfrm>
          <a:prstGeom prst="rect">
            <a:avLst/>
          </a:prstGeom>
          <a:noFill/>
        </p:spPr>
      </p:pic>
      <p:pic>
        <p:nvPicPr>
          <p:cNvPr id="11271" name="Picture 7" descr="tu display"/>
          <p:cNvPicPr>
            <a:picLocks noChangeAspect="1" noChangeArrowheads="1" noCrop="1"/>
          </p:cNvPicPr>
          <p:nvPr/>
        </p:nvPicPr>
        <p:blipFill>
          <a:blip r:embed="rId10"/>
          <a:srcRect/>
          <a:stretch>
            <a:fillRect/>
          </a:stretch>
        </p:blipFill>
        <p:spPr bwMode="auto">
          <a:xfrm>
            <a:off x="3143240" y="1000108"/>
            <a:ext cx="571504" cy="515474"/>
          </a:xfrm>
          <a:prstGeom prst="rect">
            <a:avLst/>
          </a:prstGeom>
          <a:noFill/>
        </p:spPr>
      </p:pic>
      <p:pic>
        <p:nvPicPr>
          <p:cNvPr id="11272" name="Picture 8" descr="tu display"/>
          <p:cNvPicPr>
            <a:picLocks noChangeAspect="1" noChangeArrowheads="1" noCrop="1"/>
          </p:cNvPicPr>
          <p:nvPr/>
        </p:nvPicPr>
        <p:blipFill>
          <a:blip r:embed="rId11"/>
          <a:srcRect/>
          <a:stretch>
            <a:fillRect/>
          </a:stretch>
        </p:blipFill>
        <p:spPr bwMode="auto">
          <a:xfrm>
            <a:off x="3643306" y="928670"/>
            <a:ext cx="428628" cy="800106"/>
          </a:xfrm>
          <a:prstGeom prst="rect">
            <a:avLst/>
          </a:prstGeom>
          <a:noFill/>
        </p:spPr>
      </p:pic>
      <p:pic>
        <p:nvPicPr>
          <p:cNvPr id="11273" name="Picture 9" descr="tu display"/>
          <p:cNvPicPr>
            <a:picLocks noChangeAspect="1" noChangeArrowheads="1" noCrop="1"/>
          </p:cNvPicPr>
          <p:nvPr/>
        </p:nvPicPr>
        <p:blipFill>
          <a:blip r:embed="rId12"/>
          <a:srcRect/>
          <a:stretch>
            <a:fillRect/>
          </a:stretch>
        </p:blipFill>
        <p:spPr bwMode="auto">
          <a:xfrm>
            <a:off x="4000496" y="1000108"/>
            <a:ext cx="571504" cy="547185"/>
          </a:xfrm>
          <a:prstGeom prst="rect">
            <a:avLst/>
          </a:prstGeom>
          <a:noFill/>
        </p:spPr>
      </p:pic>
      <p:pic>
        <p:nvPicPr>
          <p:cNvPr id="11274" name="Picture 10" descr="tu display"/>
          <p:cNvPicPr>
            <a:picLocks noChangeAspect="1" noChangeArrowheads="1" noCrop="1"/>
          </p:cNvPicPr>
          <p:nvPr/>
        </p:nvPicPr>
        <p:blipFill>
          <a:blip r:embed="rId11"/>
          <a:srcRect/>
          <a:stretch>
            <a:fillRect/>
          </a:stretch>
        </p:blipFill>
        <p:spPr bwMode="auto">
          <a:xfrm>
            <a:off x="5857884" y="1071546"/>
            <a:ext cx="497515" cy="928694"/>
          </a:xfrm>
          <a:prstGeom prst="rect">
            <a:avLst/>
          </a:prstGeom>
          <a:noFill/>
        </p:spPr>
      </p:pic>
      <p:pic>
        <p:nvPicPr>
          <p:cNvPr id="11275" name="Picture 11" descr="tu display"/>
          <p:cNvPicPr>
            <a:picLocks noChangeAspect="1" noChangeArrowheads="1" noCrop="1"/>
          </p:cNvPicPr>
          <p:nvPr/>
        </p:nvPicPr>
        <p:blipFill>
          <a:blip r:embed="rId11"/>
          <a:srcRect/>
          <a:stretch>
            <a:fillRect/>
          </a:stretch>
        </p:blipFill>
        <p:spPr bwMode="auto">
          <a:xfrm>
            <a:off x="6286512" y="1071546"/>
            <a:ext cx="459244" cy="857256"/>
          </a:xfrm>
          <a:prstGeom prst="rect">
            <a:avLst/>
          </a:prstGeom>
          <a:noFill/>
        </p:spPr>
      </p:pic>
      <p:pic>
        <p:nvPicPr>
          <p:cNvPr id="11276" name="Picture 12" descr="tu display"/>
          <p:cNvPicPr>
            <a:picLocks noChangeAspect="1" noChangeArrowheads="1" noCrop="1"/>
          </p:cNvPicPr>
          <p:nvPr/>
        </p:nvPicPr>
        <p:blipFill>
          <a:blip r:embed="rId11"/>
          <a:srcRect/>
          <a:stretch>
            <a:fillRect/>
          </a:stretch>
        </p:blipFill>
        <p:spPr bwMode="auto">
          <a:xfrm>
            <a:off x="6715140" y="1071546"/>
            <a:ext cx="497515" cy="928694"/>
          </a:xfrm>
          <a:prstGeom prst="rect">
            <a:avLst/>
          </a:prstGeom>
          <a:noFill/>
        </p:spPr>
      </p:pic>
      <p:pic>
        <p:nvPicPr>
          <p:cNvPr id="11277" name="Picture 13" descr="tu display"/>
          <p:cNvPicPr>
            <a:picLocks noChangeAspect="1" noChangeArrowheads="1" noCrop="1"/>
          </p:cNvPicPr>
          <p:nvPr/>
        </p:nvPicPr>
        <p:blipFill>
          <a:blip r:embed="rId11"/>
          <a:srcRect/>
          <a:stretch>
            <a:fillRect/>
          </a:stretch>
        </p:blipFill>
        <p:spPr bwMode="auto">
          <a:xfrm>
            <a:off x="7143768" y="1142984"/>
            <a:ext cx="428629" cy="909648"/>
          </a:xfrm>
          <a:prstGeom prst="rect">
            <a:avLst/>
          </a:prstGeom>
          <a:noFill/>
        </p:spPr>
      </p:pic>
      <p:pic>
        <p:nvPicPr>
          <p:cNvPr id="11266" name="Picture 2" descr="tu display"/>
          <p:cNvPicPr>
            <a:picLocks noChangeAspect="1" noChangeArrowheads="1" noCrop="1"/>
          </p:cNvPicPr>
          <p:nvPr/>
        </p:nvPicPr>
        <p:blipFill>
          <a:blip r:embed="rId13"/>
          <a:srcRect/>
          <a:stretch>
            <a:fillRect/>
          </a:stretch>
        </p:blipFill>
        <p:spPr bwMode="auto">
          <a:xfrm>
            <a:off x="785786" y="1000108"/>
            <a:ext cx="598086" cy="571504"/>
          </a:xfrm>
          <a:prstGeom prst="rect">
            <a:avLst/>
          </a:prstGeom>
          <a:noFill/>
        </p:spPr>
      </p:pic>
    </p:spTree>
  </p:cSld>
  <p:clrMapOvr>
    <a:masterClrMapping/>
  </p:clrMapOvr>
  <p:transition>
    <p:fade/>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ox(in)">
                                      <p:cBhvr>
                                        <p:cTn id="7" dur="500"/>
                                        <p:tgtEl>
                                          <p:spTgt spid="11267"/>
                                        </p:tgtEl>
                                      </p:cBhvr>
                                    </p:animEffect>
                                  </p:childTnLst>
                                </p:cTn>
                              </p:par>
                              <p:par>
                                <p:cTn id="8" presetID="4" presetClass="entr" presetSubtype="16" fill="hold" nodeType="withEffect">
                                  <p:stCondLst>
                                    <p:cond delay="0"/>
                                  </p:stCondLst>
                                  <p:childTnLst>
                                    <p:set>
                                      <p:cBhvr>
                                        <p:cTn id="9" dur="1" fill="hold">
                                          <p:stCondLst>
                                            <p:cond delay="0"/>
                                          </p:stCondLst>
                                        </p:cTn>
                                        <p:tgtEl>
                                          <p:spTgt spid="11268"/>
                                        </p:tgtEl>
                                        <p:attrNameLst>
                                          <p:attrName>style.visibility</p:attrName>
                                        </p:attrNameLst>
                                      </p:cBhvr>
                                      <p:to>
                                        <p:strVal val="visible"/>
                                      </p:to>
                                    </p:set>
                                    <p:animEffect transition="in" filter="box(in)">
                                      <p:cBhvr>
                                        <p:cTn id="10" dur="500"/>
                                        <p:tgtEl>
                                          <p:spTgt spid="11268"/>
                                        </p:tgtEl>
                                      </p:cBhvr>
                                    </p:animEffect>
                                  </p:childTnLst>
                                </p:cTn>
                              </p:par>
                              <p:par>
                                <p:cTn id="11" presetID="4" presetClass="entr" presetSubtype="16" fill="hold" nodeType="withEffect">
                                  <p:stCondLst>
                                    <p:cond delay="0"/>
                                  </p:stCondLst>
                                  <p:childTnLst>
                                    <p:set>
                                      <p:cBhvr>
                                        <p:cTn id="12" dur="1" fill="hold">
                                          <p:stCondLst>
                                            <p:cond delay="0"/>
                                          </p:stCondLst>
                                        </p:cTn>
                                        <p:tgtEl>
                                          <p:spTgt spid="11269"/>
                                        </p:tgtEl>
                                        <p:attrNameLst>
                                          <p:attrName>style.visibility</p:attrName>
                                        </p:attrNameLst>
                                      </p:cBhvr>
                                      <p:to>
                                        <p:strVal val="visible"/>
                                      </p:to>
                                    </p:set>
                                    <p:animEffect transition="in" filter="box(in)">
                                      <p:cBhvr>
                                        <p:cTn id="13" dur="500"/>
                                        <p:tgtEl>
                                          <p:spTgt spid="11269"/>
                                        </p:tgtEl>
                                      </p:cBhvr>
                                    </p:animEffect>
                                  </p:childTnLst>
                                </p:cTn>
                              </p:par>
                              <p:par>
                                <p:cTn id="14" presetID="4" presetClass="entr" presetSubtype="16" fill="hold" nodeType="withEffect">
                                  <p:stCondLst>
                                    <p:cond delay="0"/>
                                  </p:stCondLst>
                                  <p:childTnLst>
                                    <p:set>
                                      <p:cBhvr>
                                        <p:cTn id="15" dur="1" fill="hold">
                                          <p:stCondLst>
                                            <p:cond delay="0"/>
                                          </p:stCondLst>
                                        </p:cTn>
                                        <p:tgtEl>
                                          <p:spTgt spid="11270"/>
                                        </p:tgtEl>
                                        <p:attrNameLst>
                                          <p:attrName>style.visibility</p:attrName>
                                        </p:attrNameLst>
                                      </p:cBhvr>
                                      <p:to>
                                        <p:strVal val="visible"/>
                                      </p:to>
                                    </p:set>
                                    <p:animEffect transition="in" filter="box(in)">
                                      <p:cBhvr>
                                        <p:cTn id="16" dur="500"/>
                                        <p:tgtEl>
                                          <p:spTgt spid="11270"/>
                                        </p:tgtEl>
                                      </p:cBhvr>
                                    </p:animEffect>
                                  </p:childTnLst>
                                </p:cTn>
                              </p:par>
                              <p:par>
                                <p:cTn id="17" presetID="4" presetClass="entr" presetSubtype="16" fill="hold" nodeType="withEffect">
                                  <p:stCondLst>
                                    <p:cond delay="0"/>
                                  </p:stCondLst>
                                  <p:childTnLst>
                                    <p:set>
                                      <p:cBhvr>
                                        <p:cTn id="18" dur="1" fill="hold">
                                          <p:stCondLst>
                                            <p:cond delay="0"/>
                                          </p:stCondLst>
                                        </p:cTn>
                                        <p:tgtEl>
                                          <p:spTgt spid="11271"/>
                                        </p:tgtEl>
                                        <p:attrNameLst>
                                          <p:attrName>style.visibility</p:attrName>
                                        </p:attrNameLst>
                                      </p:cBhvr>
                                      <p:to>
                                        <p:strVal val="visible"/>
                                      </p:to>
                                    </p:set>
                                    <p:animEffect transition="in" filter="box(in)">
                                      <p:cBhvr>
                                        <p:cTn id="19" dur="500"/>
                                        <p:tgtEl>
                                          <p:spTgt spid="11271"/>
                                        </p:tgtEl>
                                      </p:cBhvr>
                                    </p:animEffect>
                                  </p:childTnLst>
                                </p:cTn>
                              </p:par>
                              <p:par>
                                <p:cTn id="20" presetID="4" presetClass="entr" presetSubtype="16" fill="hold" nodeType="withEffect">
                                  <p:stCondLst>
                                    <p:cond delay="0"/>
                                  </p:stCondLst>
                                  <p:childTnLst>
                                    <p:set>
                                      <p:cBhvr>
                                        <p:cTn id="21" dur="1" fill="hold">
                                          <p:stCondLst>
                                            <p:cond delay="0"/>
                                          </p:stCondLst>
                                        </p:cTn>
                                        <p:tgtEl>
                                          <p:spTgt spid="11272"/>
                                        </p:tgtEl>
                                        <p:attrNameLst>
                                          <p:attrName>style.visibility</p:attrName>
                                        </p:attrNameLst>
                                      </p:cBhvr>
                                      <p:to>
                                        <p:strVal val="visible"/>
                                      </p:to>
                                    </p:set>
                                    <p:animEffect transition="in" filter="box(in)">
                                      <p:cBhvr>
                                        <p:cTn id="22" dur="500"/>
                                        <p:tgtEl>
                                          <p:spTgt spid="11272"/>
                                        </p:tgtEl>
                                      </p:cBhvr>
                                    </p:animEffect>
                                  </p:childTnLst>
                                </p:cTn>
                              </p:par>
                              <p:par>
                                <p:cTn id="23" presetID="4" presetClass="entr" presetSubtype="16" fill="hold" nodeType="withEffect">
                                  <p:stCondLst>
                                    <p:cond delay="0"/>
                                  </p:stCondLst>
                                  <p:childTnLst>
                                    <p:set>
                                      <p:cBhvr>
                                        <p:cTn id="24" dur="1" fill="hold">
                                          <p:stCondLst>
                                            <p:cond delay="0"/>
                                          </p:stCondLst>
                                        </p:cTn>
                                        <p:tgtEl>
                                          <p:spTgt spid="11273"/>
                                        </p:tgtEl>
                                        <p:attrNameLst>
                                          <p:attrName>style.visibility</p:attrName>
                                        </p:attrNameLst>
                                      </p:cBhvr>
                                      <p:to>
                                        <p:strVal val="visible"/>
                                      </p:to>
                                    </p:set>
                                    <p:animEffect transition="in" filter="box(in)">
                                      <p:cBhvr>
                                        <p:cTn id="25" dur="500"/>
                                        <p:tgtEl>
                                          <p:spTgt spid="11273"/>
                                        </p:tgtEl>
                                      </p:cBhvr>
                                    </p:animEffect>
                                  </p:childTnLst>
                                </p:cTn>
                              </p:par>
                              <p:par>
                                <p:cTn id="26" presetID="4" presetClass="entr" presetSubtype="16" fill="hold" nodeType="withEffect">
                                  <p:stCondLst>
                                    <p:cond delay="0"/>
                                  </p:stCondLst>
                                  <p:childTnLst>
                                    <p:set>
                                      <p:cBhvr>
                                        <p:cTn id="27" dur="1" fill="hold">
                                          <p:stCondLst>
                                            <p:cond delay="0"/>
                                          </p:stCondLst>
                                        </p:cTn>
                                        <p:tgtEl>
                                          <p:spTgt spid="11274"/>
                                        </p:tgtEl>
                                        <p:attrNameLst>
                                          <p:attrName>style.visibility</p:attrName>
                                        </p:attrNameLst>
                                      </p:cBhvr>
                                      <p:to>
                                        <p:strVal val="visible"/>
                                      </p:to>
                                    </p:set>
                                    <p:animEffect transition="in" filter="box(in)">
                                      <p:cBhvr>
                                        <p:cTn id="28" dur="500"/>
                                        <p:tgtEl>
                                          <p:spTgt spid="11274"/>
                                        </p:tgtEl>
                                      </p:cBhvr>
                                    </p:animEffect>
                                  </p:childTnLst>
                                </p:cTn>
                              </p:par>
                              <p:par>
                                <p:cTn id="29" presetID="4" presetClass="entr" presetSubtype="16" fill="hold" nodeType="withEffect">
                                  <p:stCondLst>
                                    <p:cond delay="0"/>
                                  </p:stCondLst>
                                  <p:childTnLst>
                                    <p:set>
                                      <p:cBhvr>
                                        <p:cTn id="30" dur="1" fill="hold">
                                          <p:stCondLst>
                                            <p:cond delay="0"/>
                                          </p:stCondLst>
                                        </p:cTn>
                                        <p:tgtEl>
                                          <p:spTgt spid="11275"/>
                                        </p:tgtEl>
                                        <p:attrNameLst>
                                          <p:attrName>style.visibility</p:attrName>
                                        </p:attrNameLst>
                                      </p:cBhvr>
                                      <p:to>
                                        <p:strVal val="visible"/>
                                      </p:to>
                                    </p:set>
                                    <p:animEffect transition="in" filter="box(in)">
                                      <p:cBhvr>
                                        <p:cTn id="31" dur="500"/>
                                        <p:tgtEl>
                                          <p:spTgt spid="11275"/>
                                        </p:tgtEl>
                                      </p:cBhvr>
                                    </p:animEffect>
                                  </p:childTnLst>
                                </p:cTn>
                              </p:par>
                              <p:par>
                                <p:cTn id="32" presetID="4" presetClass="entr" presetSubtype="16" fill="hold" nodeType="withEffect">
                                  <p:stCondLst>
                                    <p:cond delay="0"/>
                                  </p:stCondLst>
                                  <p:childTnLst>
                                    <p:set>
                                      <p:cBhvr>
                                        <p:cTn id="33" dur="1" fill="hold">
                                          <p:stCondLst>
                                            <p:cond delay="0"/>
                                          </p:stCondLst>
                                        </p:cTn>
                                        <p:tgtEl>
                                          <p:spTgt spid="11276"/>
                                        </p:tgtEl>
                                        <p:attrNameLst>
                                          <p:attrName>style.visibility</p:attrName>
                                        </p:attrNameLst>
                                      </p:cBhvr>
                                      <p:to>
                                        <p:strVal val="visible"/>
                                      </p:to>
                                    </p:set>
                                    <p:animEffect transition="in" filter="box(in)">
                                      <p:cBhvr>
                                        <p:cTn id="34" dur="500"/>
                                        <p:tgtEl>
                                          <p:spTgt spid="11276"/>
                                        </p:tgtEl>
                                      </p:cBhvr>
                                    </p:animEffect>
                                  </p:childTnLst>
                                </p:cTn>
                              </p:par>
                              <p:par>
                                <p:cTn id="35" presetID="4" presetClass="entr" presetSubtype="16" fill="hold" nodeType="withEffect">
                                  <p:stCondLst>
                                    <p:cond delay="0"/>
                                  </p:stCondLst>
                                  <p:childTnLst>
                                    <p:set>
                                      <p:cBhvr>
                                        <p:cTn id="36" dur="1" fill="hold">
                                          <p:stCondLst>
                                            <p:cond delay="0"/>
                                          </p:stCondLst>
                                        </p:cTn>
                                        <p:tgtEl>
                                          <p:spTgt spid="11277"/>
                                        </p:tgtEl>
                                        <p:attrNameLst>
                                          <p:attrName>style.visibility</p:attrName>
                                        </p:attrNameLst>
                                      </p:cBhvr>
                                      <p:to>
                                        <p:strVal val="visible"/>
                                      </p:to>
                                    </p:set>
                                    <p:animEffect transition="in" filter="box(in)">
                                      <p:cBhvr>
                                        <p:cTn id="37" dur="500"/>
                                        <p:tgtEl>
                                          <p:spTgt spid="11277"/>
                                        </p:tgtEl>
                                      </p:cBhvr>
                                    </p:animEffect>
                                  </p:childTnLst>
                                </p:cTn>
                              </p:par>
                              <p:par>
                                <p:cTn id="38" presetID="4" presetClass="entr" presetSubtype="16" fill="hold" nodeType="withEffect">
                                  <p:stCondLst>
                                    <p:cond delay="0"/>
                                  </p:stCondLst>
                                  <p:childTnLst>
                                    <p:set>
                                      <p:cBhvr>
                                        <p:cTn id="39" dur="1" fill="hold">
                                          <p:stCondLst>
                                            <p:cond delay="0"/>
                                          </p:stCondLst>
                                        </p:cTn>
                                        <p:tgtEl>
                                          <p:spTgt spid="11266"/>
                                        </p:tgtEl>
                                        <p:attrNameLst>
                                          <p:attrName>style.visibility</p:attrName>
                                        </p:attrNameLst>
                                      </p:cBhvr>
                                      <p:to>
                                        <p:strVal val="visible"/>
                                      </p:to>
                                    </p:set>
                                    <p:animEffect transition="in" filter="box(in)">
                                      <p:cBhvr>
                                        <p:cTn id="40" dur="500"/>
                                        <p:tgtEl>
                                          <p:spTgt spid="1126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
                                            <p:txEl>
                                              <p:pRg st="4" end="4"/>
                                            </p:txEl>
                                          </p:spTgt>
                                        </p:tgtEl>
                                        <p:attrNameLst>
                                          <p:attrName>style.visibility</p:attrName>
                                        </p:attrNameLst>
                                      </p:cBhvr>
                                      <p:to>
                                        <p:strVal val="visible"/>
                                      </p:to>
                                    </p:set>
                                    <p:anim calcmode="lin" valueType="num">
                                      <p:cBhvr additive="base">
                                        <p:cTn id="4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0">
                                            <p:txEl>
                                              <p:pRg st="5" end="5"/>
                                            </p:txEl>
                                          </p:spTgt>
                                        </p:tgtEl>
                                        <p:attrNameLst>
                                          <p:attrName>style.visibility</p:attrName>
                                        </p:attrNameLst>
                                      </p:cBhvr>
                                      <p:to>
                                        <p:strVal val="visible"/>
                                      </p:to>
                                    </p:set>
                                    <p:anim calcmode="lin" valueType="num">
                                      <p:cBhvr additive="base">
                                        <p:cTn id="49"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dirty="0"/>
          </a:p>
        </p:txBody>
      </p:sp>
      <p:sp>
        <p:nvSpPr>
          <p:cNvPr id="3" name="2 Marcador de texto"/>
          <p:cNvSpPr>
            <a:spLocks noGrp="1"/>
          </p:cNvSpPr>
          <p:nvPr>
            <p:ph type="body" sz="half" idx="2"/>
          </p:nvPr>
        </p:nvSpPr>
        <p:spPr/>
        <p:txBody>
          <a:bodyPr>
            <a:normAutofit lnSpcReduction="10000"/>
          </a:bodyPr>
          <a:lstStyle/>
          <a:p>
            <a:r>
              <a:rPr lang="es-CO" dirty="0" smtClean="0"/>
              <a:t>Esa misma noche Valeria no pudo dormir y esos pocos minutos  soñaba con personas  primero con helarme su amiga mas odiosa, después con don Arturo un señor que trato  abusar de ella hace un año y medio, después con doña carmena su “suegra” y termino con Jackson el cual tenia  en brazos al bebe. Ella no entendía por  que soñó con ellos pero horas después comenzó a sentir odio y general y desespero</a:t>
            </a:r>
            <a:endParaRPr lang="es-CO" dirty="0"/>
          </a:p>
        </p:txBody>
      </p:sp>
      <p:sp>
        <p:nvSpPr>
          <p:cNvPr id="4" name="3 Marcador de posición de imagen"/>
          <p:cNvSpPr>
            <a:spLocks noGrp="1"/>
          </p:cNvSpPr>
          <p:nvPr>
            <p:ph type="pic" idx="1"/>
          </p:nvPr>
        </p:nvSpPr>
        <p:spPr/>
      </p:sp>
      <p:sp>
        <p:nvSpPr>
          <p:cNvPr id="5" name="4 Triángulo isósceles">
            <a:hlinkClick r:id="" action="ppaction://hlinkshowjump?jump=nextslide"/>
          </p:cNvPr>
          <p:cNvSpPr/>
          <p:nvPr/>
        </p:nvSpPr>
        <p:spPr>
          <a:xfrm rot="5623262">
            <a:off x="8172400" y="6021288"/>
            <a:ext cx="432048"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Triángulo isósceles">
            <a:hlinkClick r:id="rId3" action="ppaction://hlinksldjump"/>
          </p:cNvPr>
          <p:cNvSpPr/>
          <p:nvPr/>
        </p:nvSpPr>
        <p:spPr>
          <a:xfrm rot="16200000">
            <a:off x="647564" y="5985284"/>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Triángulo isósceles">
            <a:hlinkClick r:id="" action="ppaction://hlinkshowjump?jump=previousslide"/>
          </p:cNvPr>
          <p:cNvSpPr/>
          <p:nvPr/>
        </p:nvSpPr>
        <p:spPr>
          <a:xfrm rot="15896712">
            <a:off x="1317001" y="6003337"/>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243" name="Picture 3" descr="tu display"/>
          <p:cNvPicPr>
            <a:picLocks noChangeAspect="1" noChangeArrowheads="1" noCrop="1"/>
          </p:cNvPicPr>
          <p:nvPr/>
        </p:nvPicPr>
        <p:blipFill>
          <a:blip r:embed="rId4"/>
          <a:srcRect/>
          <a:stretch>
            <a:fillRect/>
          </a:stretch>
        </p:blipFill>
        <p:spPr bwMode="auto">
          <a:xfrm>
            <a:off x="428596" y="5143512"/>
            <a:ext cx="400050" cy="514350"/>
          </a:xfrm>
          <a:prstGeom prst="rect">
            <a:avLst/>
          </a:prstGeom>
          <a:noFill/>
        </p:spPr>
      </p:pic>
      <p:pic>
        <p:nvPicPr>
          <p:cNvPr id="10244" name="Picture 4" descr="tu display"/>
          <p:cNvPicPr>
            <a:picLocks noChangeAspect="1" noChangeArrowheads="1" noCrop="1"/>
          </p:cNvPicPr>
          <p:nvPr/>
        </p:nvPicPr>
        <p:blipFill>
          <a:blip r:embed="rId5"/>
          <a:srcRect/>
          <a:stretch>
            <a:fillRect/>
          </a:stretch>
        </p:blipFill>
        <p:spPr bwMode="auto">
          <a:xfrm>
            <a:off x="928662" y="5143512"/>
            <a:ext cx="409575" cy="504825"/>
          </a:xfrm>
          <a:prstGeom prst="rect">
            <a:avLst/>
          </a:prstGeom>
          <a:noFill/>
        </p:spPr>
      </p:pic>
      <p:pic>
        <p:nvPicPr>
          <p:cNvPr id="10245" name="Picture 5" descr="tu display"/>
          <p:cNvPicPr>
            <a:picLocks noChangeAspect="1" noChangeArrowheads="1" noCrop="1"/>
          </p:cNvPicPr>
          <p:nvPr/>
        </p:nvPicPr>
        <p:blipFill>
          <a:blip r:embed="rId6"/>
          <a:srcRect/>
          <a:stretch>
            <a:fillRect/>
          </a:stretch>
        </p:blipFill>
        <p:spPr bwMode="auto">
          <a:xfrm>
            <a:off x="1285852" y="5143512"/>
            <a:ext cx="400050" cy="523875"/>
          </a:xfrm>
          <a:prstGeom prst="rect">
            <a:avLst/>
          </a:prstGeom>
          <a:noFill/>
        </p:spPr>
      </p:pic>
      <p:pic>
        <p:nvPicPr>
          <p:cNvPr id="10246" name="Picture 6" descr="tu display"/>
          <p:cNvPicPr>
            <a:picLocks noChangeAspect="1" noChangeArrowheads="1" noCrop="1"/>
          </p:cNvPicPr>
          <p:nvPr/>
        </p:nvPicPr>
        <p:blipFill>
          <a:blip r:embed="rId7"/>
          <a:srcRect/>
          <a:stretch>
            <a:fillRect/>
          </a:stretch>
        </p:blipFill>
        <p:spPr bwMode="auto">
          <a:xfrm>
            <a:off x="1643042" y="5143512"/>
            <a:ext cx="390525" cy="523875"/>
          </a:xfrm>
          <a:prstGeom prst="rect">
            <a:avLst/>
          </a:prstGeom>
          <a:noFill/>
        </p:spPr>
      </p:pic>
      <p:pic>
        <p:nvPicPr>
          <p:cNvPr id="10247" name="Picture 7" descr="tu display"/>
          <p:cNvPicPr>
            <a:picLocks noChangeAspect="1" noChangeArrowheads="1" noCrop="1"/>
          </p:cNvPicPr>
          <p:nvPr/>
        </p:nvPicPr>
        <p:blipFill>
          <a:blip r:embed="rId8"/>
          <a:srcRect/>
          <a:stretch>
            <a:fillRect/>
          </a:stretch>
        </p:blipFill>
        <p:spPr bwMode="auto">
          <a:xfrm>
            <a:off x="2000232" y="5143512"/>
            <a:ext cx="409575" cy="514350"/>
          </a:xfrm>
          <a:prstGeom prst="rect">
            <a:avLst/>
          </a:prstGeom>
          <a:noFill/>
        </p:spPr>
      </p:pic>
      <p:pic>
        <p:nvPicPr>
          <p:cNvPr id="10248" name="Picture 8" descr="tu display"/>
          <p:cNvPicPr>
            <a:picLocks noChangeAspect="1" noChangeArrowheads="1" noCrop="1"/>
          </p:cNvPicPr>
          <p:nvPr/>
        </p:nvPicPr>
        <p:blipFill>
          <a:blip r:embed="rId9"/>
          <a:srcRect/>
          <a:stretch>
            <a:fillRect/>
          </a:stretch>
        </p:blipFill>
        <p:spPr bwMode="auto">
          <a:xfrm>
            <a:off x="2357422" y="5143512"/>
            <a:ext cx="228600" cy="523875"/>
          </a:xfrm>
          <a:prstGeom prst="rect">
            <a:avLst/>
          </a:prstGeom>
          <a:noFill/>
        </p:spPr>
      </p:pic>
      <p:pic>
        <p:nvPicPr>
          <p:cNvPr id="10249" name="Picture 9" descr="tu display"/>
          <p:cNvPicPr>
            <a:picLocks noChangeAspect="1" noChangeArrowheads="1" noCrop="1"/>
          </p:cNvPicPr>
          <p:nvPr/>
        </p:nvPicPr>
        <p:blipFill>
          <a:blip r:embed="rId10"/>
          <a:srcRect/>
          <a:stretch>
            <a:fillRect/>
          </a:stretch>
        </p:blipFill>
        <p:spPr bwMode="auto">
          <a:xfrm>
            <a:off x="2571736" y="5143512"/>
            <a:ext cx="419100" cy="504825"/>
          </a:xfrm>
          <a:prstGeom prst="rect">
            <a:avLst/>
          </a:prstGeom>
          <a:noFill/>
        </p:spPr>
      </p:pic>
      <p:pic>
        <p:nvPicPr>
          <p:cNvPr id="10250" name="Picture 10" descr="tu display"/>
          <p:cNvPicPr>
            <a:picLocks noChangeAspect="1" noChangeArrowheads="1" noCrop="1"/>
          </p:cNvPicPr>
          <p:nvPr/>
        </p:nvPicPr>
        <p:blipFill>
          <a:blip r:embed="rId11"/>
          <a:srcRect/>
          <a:stretch>
            <a:fillRect/>
          </a:stretch>
        </p:blipFill>
        <p:spPr bwMode="auto">
          <a:xfrm>
            <a:off x="3000364" y="5143512"/>
            <a:ext cx="428625" cy="504825"/>
          </a:xfrm>
          <a:prstGeom prst="rect">
            <a:avLst/>
          </a:prstGeom>
          <a:noFill/>
        </p:spPr>
      </p:pic>
      <p:pic>
        <p:nvPicPr>
          <p:cNvPr id="10251" name="Picture 11" descr="tu display"/>
          <p:cNvPicPr>
            <a:picLocks noChangeAspect="1" noChangeArrowheads="1" noCrop="1"/>
          </p:cNvPicPr>
          <p:nvPr/>
        </p:nvPicPr>
        <p:blipFill>
          <a:blip r:embed="rId12"/>
          <a:srcRect/>
          <a:stretch>
            <a:fillRect/>
          </a:stretch>
        </p:blipFill>
        <p:spPr bwMode="auto">
          <a:xfrm>
            <a:off x="3428992" y="5143512"/>
            <a:ext cx="381000" cy="504825"/>
          </a:xfrm>
          <a:prstGeom prst="rect">
            <a:avLst/>
          </a:prstGeom>
          <a:noFill/>
        </p:spPr>
      </p:pic>
      <p:pic>
        <p:nvPicPr>
          <p:cNvPr id="10252" name="Picture 12" descr="tu display"/>
          <p:cNvPicPr>
            <a:picLocks noChangeAspect="1" noChangeArrowheads="1" noCrop="1"/>
          </p:cNvPicPr>
          <p:nvPr/>
        </p:nvPicPr>
        <p:blipFill>
          <a:blip r:embed="rId13"/>
          <a:srcRect/>
          <a:stretch>
            <a:fillRect/>
          </a:stretch>
        </p:blipFill>
        <p:spPr bwMode="auto">
          <a:xfrm>
            <a:off x="3714744" y="5143512"/>
            <a:ext cx="409575" cy="504825"/>
          </a:xfrm>
          <a:prstGeom prst="rect">
            <a:avLst/>
          </a:prstGeom>
          <a:noFill/>
        </p:spPr>
      </p:pic>
      <p:pic>
        <p:nvPicPr>
          <p:cNvPr id="10253" name="Picture 13" descr="tu display"/>
          <p:cNvPicPr>
            <a:picLocks noChangeAspect="1" noChangeArrowheads="1" noCrop="1"/>
          </p:cNvPicPr>
          <p:nvPr/>
        </p:nvPicPr>
        <p:blipFill>
          <a:blip r:embed="rId5"/>
          <a:srcRect/>
          <a:stretch>
            <a:fillRect/>
          </a:stretch>
        </p:blipFill>
        <p:spPr bwMode="auto">
          <a:xfrm>
            <a:off x="4071934" y="5143512"/>
            <a:ext cx="409575" cy="504825"/>
          </a:xfrm>
          <a:prstGeom prst="rect">
            <a:avLst/>
          </a:prstGeom>
          <a:noFill/>
        </p:spPr>
      </p:pic>
      <p:pic>
        <p:nvPicPr>
          <p:cNvPr id="10254" name="Picture 14" descr="tu display"/>
          <p:cNvPicPr>
            <a:picLocks noChangeAspect="1" noChangeArrowheads="1" noCrop="1"/>
          </p:cNvPicPr>
          <p:nvPr/>
        </p:nvPicPr>
        <p:blipFill>
          <a:blip r:embed="rId14"/>
          <a:srcRect/>
          <a:stretch>
            <a:fillRect/>
          </a:stretch>
        </p:blipFill>
        <p:spPr bwMode="auto">
          <a:xfrm>
            <a:off x="4500562" y="5143512"/>
            <a:ext cx="381000" cy="514350"/>
          </a:xfrm>
          <a:prstGeom prst="rect">
            <a:avLst/>
          </a:prstGeom>
          <a:noFill/>
        </p:spPr>
      </p:pic>
      <p:pic>
        <p:nvPicPr>
          <p:cNvPr id="10255" name="Picture 15" descr="tu display"/>
          <p:cNvPicPr>
            <a:picLocks noChangeAspect="1" noChangeArrowheads="1" noCrop="1"/>
          </p:cNvPicPr>
          <p:nvPr/>
        </p:nvPicPr>
        <p:blipFill>
          <a:blip r:embed="rId9"/>
          <a:srcRect/>
          <a:stretch>
            <a:fillRect/>
          </a:stretch>
        </p:blipFill>
        <p:spPr bwMode="auto">
          <a:xfrm>
            <a:off x="4857752" y="5143512"/>
            <a:ext cx="228600" cy="523875"/>
          </a:xfrm>
          <a:prstGeom prst="rect">
            <a:avLst/>
          </a:prstGeom>
          <a:noFill/>
        </p:spPr>
      </p:pic>
      <p:pic>
        <p:nvPicPr>
          <p:cNvPr id="10256" name="Picture 16" descr="tu display"/>
          <p:cNvPicPr>
            <a:picLocks noChangeAspect="1" noChangeArrowheads="1" noCrop="1"/>
          </p:cNvPicPr>
          <p:nvPr/>
        </p:nvPicPr>
        <p:blipFill>
          <a:blip r:embed="rId4"/>
          <a:srcRect/>
          <a:stretch>
            <a:fillRect/>
          </a:stretch>
        </p:blipFill>
        <p:spPr bwMode="auto">
          <a:xfrm>
            <a:off x="5000628" y="5143512"/>
            <a:ext cx="400050" cy="514350"/>
          </a:xfrm>
          <a:prstGeom prst="rect">
            <a:avLst/>
          </a:prstGeom>
          <a:noFill/>
        </p:spPr>
      </p:pic>
      <p:pic>
        <p:nvPicPr>
          <p:cNvPr id="10257" name="Picture 17" descr="tu display"/>
          <p:cNvPicPr>
            <a:picLocks noChangeAspect="1" noChangeArrowheads="1" noCrop="1"/>
          </p:cNvPicPr>
          <p:nvPr/>
        </p:nvPicPr>
        <p:blipFill>
          <a:blip r:embed="rId15"/>
          <a:srcRect/>
          <a:stretch>
            <a:fillRect/>
          </a:stretch>
        </p:blipFill>
        <p:spPr bwMode="auto">
          <a:xfrm>
            <a:off x="5572132" y="5143512"/>
            <a:ext cx="457200" cy="504825"/>
          </a:xfrm>
          <a:prstGeom prst="rect">
            <a:avLst/>
          </a:prstGeom>
          <a:noFill/>
        </p:spPr>
      </p:pic>
      <p:pic>
        <p:nvPicPr>
          <p:cNvPr id="10258" name="Picture 18" descr="tu display"/>
          <p:cNvPicPr>
            <a:picLocks noChangeAspect="1" noChangeArrowheads="1" noCrop="1"/>
          </p:cNvPicPr>
          <p:nvPr/>
        </p:nvPicPr>
        <p:blipFill>
          <a:blip r:embed="rId5"/>
          <a:srcRect/>
          <a:stretch>
            <a:fillRect/>
          </a:stretch>
        </p:blipFill>
        <p:spPr bwMode="auto">
          <a:xfrm>
            <a:off x="6000760" y="5143512"/>
            <a:ext cx="409575" cy="504825"/>
          </a:xfrm>
          <a:prstGeom prst="rect">
            <a:avLst/>
          </a:prstGeom>
          <a:noFill/>
        </p:spPr>
      </p:pic>
      <p:pic>
        <p:nvPicPr>
          <p:cNvPr id="10259" name="Picture 19" descr="tu display"/>
          <p:cNvPicPr>
            <a:picLocks noChangeAspect="1" noChangeArrowheads="1" noCrop="1"/>
          </p:cNvPicPr>
          <p:nvPr/>
        </p:nvPicPr>
        <p:blipFill>
          <a:blip r:embed="rId16"/>
          <a:srcRect/>
          <a:stretch>
            <a:fillRect/>
          </a:stretch>
        </p:blipFill>
        <p:spPr bwMode="auto">
          <a:xfrm>
            <a:off x="6572264" y="5143512"/>
            <a:ext cx="409575" cy="514350"/>
          </a:xfrm>
          <a:prstGeom prst="rect">
            <a:avLst/>
          </a:prstGeom>
          <a:noFill/>
        </p:spPr>
      </p:pic>
      <p:pic>
        <p:nvPicPr>
          <p:cNvPr id="10260" name="Picture 20" descr="tu display"/>
          <p:cNvPicPr>
            <a:picLocks noChangeAspect="1" noChangeArrowheads="1" noCrop="1"/>
          </p:cNvPicPr>
          <p:nvPr/>
        </p:nvPicPr>
        <p:blipFill>
          <a:blip r:embed="rId11"/>
          <a:srcRect/>
          <a:stretch>
            <a:fillRect/>
          </a:stretch>
        </p:blipFill>
        <p:spPr bwMode="auto">
          <a:xfrm>
            <a:off x="6929454" y="5143512"/>
            <a:ext cx="428625" cy="504825"/>
          </a:xfrm>
          <a:prstGeom prst="rect">
            <a:avLst/>
          </a:prstGeom>
          <a:noFill/>
        </p:spPr>
      </p:pic>
      <p:pic>
        <p:nvPicPr>
          <p:cNvPr id="10261" name="Picture 21" descr="tu display"/>
          <p:cNvPicPr>
            <a:picLocks noChangeAspect="1" noChangeArrowheads="1" noCrop="1"/>
          </p:cNvPicPr>
          <p:nvPr/>
        </p:nvPicPr>
        <p:blipFill>
          <a:blip r:embed="rId15"/>
          <a:srcRect/>
          <a:stretch>
            <a:fillRect/>
          </a:stretch>
        </p:blipFill>
        <p:spPr bwMode="auto">
          <a:xfrm>
            <a:off x="7286644" y="5143512"/>
            <a:ext cx="457200" cy="504825"/>
          </a:xfrm>
          <a:prstGeom prst="rect">
            <a:avLst/>
          </a:prstGeom>
          <a:noFill/>
        </p:spPr>
      </p:pic>
      <p:pic>
        <p:nvPicPr>
          <p:cNvPr id="10262" name="Picture 22" descr="tu display"/>
          <p:cNvPicPr>
            <a:picLocks noChangeAspect="1" noChangeArrowheads="1" noCrop="1"/>
          </p:cNvPicPr>
          <p:nvPr/>
        </p:nvPicPr>
        <p:blipFill>
          <a:blip r:embed="rId9"/>
          <a:srcRect/>
          <a:stretch>
            <a:fillRect/>
          </a:stretch>
        </p:blipFill>
        <p:spPr bwMode="auto">
          <a:xfrm>
            <a:off x="7715272" y="5143512"/>
            <a:ext cx="228600" cy="523875"/>
          </a:xfrm>
          <a:prstGeom prst="rect">
            <a:avLst/>
          </a:prstGeom>
          <a:noFill/>
        </p:spPr>
      </p:pic>
      <p:pic>
        <p:nvPicPr>
          <p:cNvPr id="10263" name="Picture 23" descr="tu display"/>
          <p:cNvPicPr>
            <a:picLocks noChangeAspect="1" noChangeArrowheads="1" noCrop="1"/>
          </p:cNvPicPr>
          <p:nvPr/>
        </p:nvPicPr>
        <p:blipFill>
          <a:blip r:embed="rId14"/>
          <a:srcRect/>
          <a:stretch>
            <a:fillRect/>
          </a:stretch>
        </p:blipFill>
        <p:spPr bwMode="auto">
          <a:xfrm>
            <a:off x="7929586" y="5143512"/>
            <a:ext cx="381000" cy="514350"/>
          </a:xfrm>
          <a:prstGeom prst="rect">
            <a:avLst/>
          </a:prstGeom>
          <a:noFill/>
        </p:spPr>
      </p:pic>
      <p:pic>
        <p:nvPicPr>
          <p:cNvPr id="10264" name="Picture 24" descr="tu display"/>
          <p:cNvPicPr>
            <a:picLocks noChangeAspect="1" noChangeArrowheads="1" noCrop="1"/>
          </p:cNvPicPr>
          <p:nvPr/>
        </p:nvPicPr>
        <p:blipFill>
          <a:blip r:embed="rId4"/>
          <a:srcRect/>
          <a:stretch>
            <a:fillRect/>
          </a:stretch>
        </p:blipFill>
        <p:spPr bwMode="auto">
          <a:xfrm>
            <a:off x="8286776" y="5143512"/>
            <a:ext cx="400050" cy="514350"/>
          </a:xfrm>
          <a:prstGeom prst="rect">
            <a:avLst/>
          </a:prstGeom>
          <a:noFill/>
        </p:spPr>
      </p:pic>
      <p:pic>
        <p:nvPicPr>
          <p:cNvPr id="10242" name="Picture 2" descr="tu display"/>
          <p:cNvPicPr>
            <a:picLocks noChangeAspect="1" noChangeArrowheads="1" noCrop="1"/>
          </p:cNvPicPr>
          <p:nvPr/>
        </p:nvPicPr>
        <p:blipFill>
          <a:blip r:embed="rId17"/>
          <a:srcRect/>
          <a:stretch>
            <a:fillRect/>
          </a:stretch>
        </p:blipFill>
        <p:spPr bwMode="auto">
          <a:xfrm>
            <a:off x="142844" y="5143512"/>
            <a:ext cx="361950" cy="514351"/>
          </a:xfrm>
          <a:prstGeom prst="rect">
            <a:avLst/>
          </a:prstGeom>
          <a:noFill/>
        </p:spPr>
      </p:pic>
      <p:sp>
        <p:nvSpPr>
          <p:cNvPr id="10266" name="AutoShape 26" descr="data:image/jpeg;base64,/9j/4AAQSkZJRgABAQAAAQABAAD/2wCEAAkGBhQSEBQUExQWFRUUFRcVFBQVFBQVFBgUFRcVFBQVGBcXHCYeFxkjGRUUHy8gJCcpLCwsFR4xNTAqNSYrLCkBCQoKDgwOGA8PGikcHBwpKSkpKSkpKSkpKSkpKSwpKSkpKSwpKSksKSwpKSkpKSwpKSwpKSwsKSkpKSkpLCkpKf/AABEIARMAtwMBIgACEQEDEQH/xAAbAAACAwEBAQAAAAAAAAAAAAAEBQIDBgABB//EAD8QAAEDAgQCBwcCAwcFAQAAAAEAAhEDIQQFEjFBUSJhcYGRobEGEzJCwdHwUuEUYnIVIzOissLiB4KS0vFT/8QAGQEAAwEBAQAAAAAAAAAAAAAAAQIDAAQF/8QAIxEBAQACAwACAQUBAAAAAAAAAAECEQMhMRJBEwQiUWFxQv/aAAwDAQACEQMRAD8A+SMuOxehqhQOk+qO/h5vsDtvCCW1NOnxRlCnIVQpcEfhKUweY8xuhQ2r9wuFG6aMwqkMIlrbKauGsgqlFaX+E6kvq4Tcfl1oFZuuqYRuOowUKGq8jbQhdCt0r3QjptqtK9arNC7ShptrKaMZQv3IfCtkhO6GHvtyU8mgcUFL3Mpn/CWC4YZKOwDKS8dRTQYW2yg7D9SU2yl1PxVbmXTKpRQT6cApgtBVDdcvKq8W0nvaNFglNsvolwLZIO7d48vzZKab4TjAVhzjvhGn8SdgH9v51o6hhgIFp1bNmIiCe9EU2h83EiBvM9fp4K2m0B/ASJiRvx27Vtkyq+lhlYMMrqdRo4q73jeYS0uwpw6XYzDwZ5pu+s3n5FLcxxAg9W260b5MpmtHdKw1N8wrtJP2KGyvLzXrNpt+Y3MbAXJ8F1Y+DvYajhnPMNBJ5ASrnZVUG7CPBfRDkQpsDKYjn+o9pVWW+znvXuDvhaJ7+CbQfu2+evwrm2cCO0KrQvo2O9nw1oDhY2jl19qw2ZYM0qrmHdp35g3B8FrA3ftXgKfTC02CoST2rOYDEAOC1GUVg7iFDOH2Pdh9l5/DIzUOYXjXCdx4qZdh3YZVVMPATIubzHiEPWc3mPEIDsoxNDopZjKcBOq1QHiO5J8a4Xus1pLVauXV3CVyYNB6Tk4yt4mIWepPumuFqbJ9KVraFMBwOwNj28E3OGB4XHSHXpmR3t1d8JLl9TU2E4wmIkRPSb6jYqekxLGCFaAoAgbbbjsPDuuO5Sa9AtU4iwWZzbFQCeMQtLi9lkM/p2PaqYQntIqtXUtV/wBOsMDVquPyMEf9x/ZZNgW09gad3wYL2vb/AODQ76+aveotjO9N+3DgMaIvUPHfTPlMjxVOWAe+qNAHwnt3tHV+yupY9tSqzSbBn+aDY958kPRpGmG1uvpdhM+gjvUbyduyY/c+g+cs1ta7gQe4gw4fVYD2zw/Tpv8A1MLT2sP2d5L6JVrDVUpHYgvpnmW7jvb6LA+2DhLQDIBJnhJH2AVZXNyTvbKBaf2edtxWZctBkD4S5zokarQI2HgF41g5DwUaNSylKiSptIVFSmHSIU11QQ1ACzF0xvHMCySY8ADYeCd4vks9mVa6U+BTXN1yqq1LrxUUCNTHBv8AJLWlEUakFUjVqsqxMGE8NYAh0xFj1hZLB1dvJOH15YDyQsSpwc2ANgXfkH6HxXgzCo74W+N0HRrgtkb/AJ+4VmX14e4c7j870uiVdVZXcLujw+iS5hl5PxOJ8VoK2NaBcjxCS4vFA7SR2FHFp6zeiHQtr7DHTUpji8u1DkCCGnqnSe3uQuQ+yJxTzUMtpt3IF3H9LZ9eC1tXLRh69AMaGs6NwLudZp1HcnbdUyu+nThjeslOXZfin1j7o0xTa8gy0SPmuSZJvw4FbivQaWe7MXFx9lmcJiX0cVUDBqDtLi2bH4hPUbJtX9paTRLw5rh8hadXcdiuPL2u3jsk7Y3FezeKY/8AvntNL3jGsIAJOt4aGz8XECTyWb9pqXxR8r/KSPQ+S2VTN34rGUARppsqagziS1rjqd9kjr4UVHVQ4fO4Txjt7Quji8cfN8fcWBdunOUB0W9ULjssNJ8HuIFiPujsvqho38iPVUyR30dUjVAtfqXrMzd+njwXMxg02I25r3LT0B3qaY3C4gO6jyKliHfdVPdLwBwuV5Wfup1gGPqWJWTx9a5TzN8VAhZTFVpK2M32tjFL6l1yrC5U0ppytYV5UavGJoWmGXukxx4fUJ1h6vDms7TMGRYhN6ZDgDG+/bx/OtOSmGW1gPea5IpsLtLTBcQQIJ4AAzZW18W5t2tpidujqjvdfmg8GQ2oDwcC1w/lcIPqrG0v7sj5mGD16bekJLC3pOvXfDg97gWmCGw0eQSerXk8e9xJ9Udima4O5c3/ADMt6QUyyL2KqVIe+mS03a0RLuszs31800CdvqvsrhWNwVAMHRNNp7yAXE98orH4Jr23+QhwPJzTKyuVZhVwbBTqNPutTmaeLDM2PEQRbrT3B5q11KJm4bPOTA8gFPb0scpqSkmfl1PHUjTfoOh39LoN2uOkxwMwdloqlAuAL2DUb9F5cJ7dI8kvzLDB+MpSJ/xWmdrwUxpmBUYPlc1o5gFoP3S3GX0cLZazuDwoGObAHRbUeYLi2S3RF/6iqsDkbqmszHTdPKxun2GwoY9zo+SZ63uH0aEqZnYpEDSXdKo+B8xNmjsF/FPOvEbjP+if279nW0sF7wP6TXtgRE6rHr5HuWBwlYbEuB7futr7SUauILTXJGs9FrflYJ2HeFiMdlj6T4dMcHA2I6k+N3HNya3qdGLcQ8bOEdL4mh20Rv1phga8ua1zGiQ6HsJaRDS6dOxFln/eWAk7c+bifomlOpAME2Y4DtfDB5EpbEjXBYgkFx3MDvXYzEhoQtJkNAna/clGbYvhJUtb6GTfYDM8ZqJSl7lZWdJVUKmtLRwXqiVyxhFQKoBSeV4zZGFqxhR+CrQY5+vBLRKvpkp4TR20wrXV4f8A1AT2gR5j0StmIPEqYoOqXaJ7/BHRbB5dE9Rn7r7Xkel9JlRuz2td4hfE6GAcbbk8uB4348PBfR/+n2bFmFfTdc0QS0cS0yR5yEtU/T5SZdtFUwrar69NwEO0uB/mDQx3+zxWdwdA0atSk4bDWztbqJjwHinWQ4qQ1zty94d2uDXD/TC7NmaMQyoQC1zXUnDqfBBHe2O8Ln8yd2plj8leLxANaiW3Dn6tXANc1gn/ADeSZuaNRj5jJ7gGD1KX4vBQ5j2EaANMTtYjwIJ74R2WO1anHhA9fqSqNj7pRmeKDGuJ5N0jjAcAT2T6JD7P4E1MSQ4f4bGkzycZHon+aUWvewn4WXPIgGSD1dHzXmRAF1ar/wDo4Rw6LQQPMu8kufjfHeYd2EZUxT2kDoUxHVqcf/UeKyPtvgGUqbiRvsOvmn2IzL3eNL9muBY7sabHuIXz32zzp2JrQJ0jYeQ+viqcU1i5v1GWNuvskbv2QPAfuUaypJjmfJv7oWlgnm4EzyhWNpFhINjtHqmrknY6pioaUhxNSSjcVXtCX1nJZirJqBSFEhWFyqc5GmjxcuaVyUz15UmKBUmowtTJU2O7VH3asDSE8KmHRfktVkmHLmHYNtfmYAMDu9Vl2NmO787Vv/ZvBvdTZDREkguMCNrXujvtPLvpRgsETXj9DJHXqJHkB5p77M4Z4rvfTEhrTLTsZ2b3wfBGVcmNnSxpbyO4O4Mm4Usjxpw7ndHouNyNuQ/LqWWR+Pj+OU2dUwxpY4NNPXcsduHU4Nu7Ur8+oa6bhxjw5H69yS5v7QU9DnNEP0ua1xcXfE0i3IK/CZg3EU2vNZjNTA17ZgzvBk2MkqHJ/L0sMpd4l2FzU+6AebxfhfjbtRWXZw2mHAydTpUqGS0jIpio6/xNAayeMF0A90olnsyPmOkcp1GPAAeap+XH7R/FyS7gfMMzmkdNtQiXTbefz7JtlkU8MCeDZ7gF43L6FO5EwIl17eiAz3FCowUmEgPIktiQAdRibT0Y71LLOZOjGXHu+kONzFnunwC6o8Fu1hMFzh1yFhsLlj6lQlwO9xxut5RzehSpBoZNW7XGIJEmOyxFrIbKsIBeB0jva3VJ49krrx1p5uU+WSrDezLYFo7Dbx4FZ3P8J7qsW3PRBk9c+Oy+h0Wlo6IHibrG+3NI+9a6I1Mjvab371O5drZceOOHTG1zdCVCrsRv9foOZQxb2+SrtCokKpwVxVbgloxALlIBepTohXMaVBjEQAjC1w6wrCxSDbLmDYJsci5TSWFZ0o8Pot1l+CpmA8OMAABsT4nbsA71kclw2vEMH8wnsFyvqmAq0qQ6A1O5xfx+yGRcZuiMNlFMUx0XN6i4ucqDkrhLw7S0c4H54K8Yuq/caGzeBcjlKnUqk2HCzQTbtUa6v20qwmXsqVqYeNQDpc5/HS0kCODZjrK0owmHpuLxRYHD5ixrfDklBYWCQQXAglw2mbDyKqx+MqVZDbNA2BGsm077nvS5Y23pTjyxwnfonH+15YYY0OPLl1k8EHU9psQT/hO2nogbc5gqrCMYywfGqQ5tWnpcZtGodqupZXSa6Q9wbuGTYd6ecc+yXlzvl0Fbja9W+kgcXPcdIjdVM1gktqtJAI0lgvMTE9iYVqgqDQwFwG1NhgDre/6BD1crqbR7u3ygOB5y7dNMMU7cvZSH+xqr6hfLbkTeLQAO3bdN8Hk1UXAH/l9wi8tou1NvtLSTBgg2Fr8SnlMlvxNgfqaZC1HDj3d0uoZbUi8eJKzHtpgS1rXbgEtd1G0Ajh+639R1v1Dq38Flva6KlNwbvp5RcXClfVM5Ji+XYmnc9Rj7+aGi6JrG/bfv4hUDddU8clVVGod6JqlDPSU2LguXgK5KdewIqnRJQ+HeJumdOuEuz6iFOgTZeYtmlzfTs/dWVseALKjDS52o8U2PqfJZIeeyOHnEDqDj5AfVfQsK+8BzW/0xq+6w/srh2e+JebBl+9wgdey3WGxzdqdK3ONI/dNkTi/k3w7nx0Qe0mSfFel7wZeZ5MsZPCeQUsM5xAtC6thC7c//ABSrtnnQdz9JsGk3Jc7YHqAQNXEudeQRO5AAPY3c9tlfi8MKbbC3AG5J5u4RyCngaYA1H4jzjbgOoJ8U7u3QOt0mQRMc9j6whWMpkBp1i/w28nHgtDXo6htCXjCw/wDYJ2ywsEZexoGljdI5jfvPFe47owdbh4HyReGbCFzSk07khBWzWKh+DY8ajEn5m8/5h3C6upU3s2kjx8Qg8LqaSNxMSN+8Jth64i47wlpcdVT7xrv5Xcth3FKs9w8sM79f1Tepi2H5oI/UEqzbFEtPRD282m6jfRy1p8gxwhzhBsSNuRhCNd+Qmucsiq/rdPjdLCF0zxwZdBqr1Q4ol7VS9amxVrl6uSqIlym15UQFNoRC0Rhm6j3I7AMA4k34RHmhcGIa89yY4GhATObkybX2My1nTqPEkxpm8D7rWMrsHH6LL+z1JraXSm94FiRJiT2QtBl1AuMtaGjmblLY6OK9SQ6w2IkCAi2O5qukyG7T3KLp5Kbvm5AuZnUD1IKmHSI5IyoLxzROXsknqhGJ2bqLabyNvoup4Q6pKaNYu03R2rqAS08kux7ZN08c1K8bQm6MLnNwNgaDZRj6ACXMaeB4/f8AO5XjEOAjftS0mNkinG4eRwIWUzBmkmJafLxWufVa+RBB5jbx+6zuajeYcPNRl7Tzx+4+e5s6ahQDwm+eYcBwc3YyDPAiDCVPXVHJn0FeqHq96pctRxUr1cQuSqxytphUhX0UYTIXSZ6z4Jphhsl9BqZ0Qi5Mu63eQYYaGl1xDfQJ+ys4mAdIj87EhwFV2gQLAWsjKVF7z0jAPD9ka7OO6mo0NCq0C7tR8VP3xJsO778lDBYIABHOIaFB3Yy67L64jfc9yMyxkNnmgXsLndvp+SUzpuiGhGNPRAUZXpVconc9yCxIRRdzKpxDLbo7C+FNFxNSOA8u5MAxh+YE8tj4FLKTIqEmyKrYEOkylqWIfM8TpEaXgdgAWQzLFzMAhajE13Umxpe7+o28IWezTFMI6TNJ5hTxnZM+/tk81q6gO26T1QnOZ0xEg8Qk9crpcOd7BPVLlc9UuWpsVbguXQuSKooqgFQ0IqiExMh1AJlh6WpzRzcJ7rx5QgMME6ymjNRvaP8AUEY5L62GGw7oGp2loAho3TPBls2k9apr4aLkg+RV2AAngO2/kjfHfjNXR3TqOIsrqdCV2HZYcfzkithdRd0ihtDivGvuo4jFDYLqJWYSXKBFlwN+xdwWF61yoxDZCk18KVQmFmIsYyCFGlXITJzA7eypqUI4LXxG43e4W4/MCsxmVYk3DXDfaCn2ZMuexZrFvglHDFLkyv2TZg0aTAjikeIT7GEFp42KQV1VwX0I9UuCveqHoVTFBcuXJKq9buiqSFYi6ITEzM8K1aDJacOYebwOwAST6JFhBZOctJ940AWEnvsAEY5p611fGyYZc/qP0CPyagA6XG/MpXg8E83iPsnmBwMblG3p3cctu6cDFgWF1WfePO0DtV9FgA2XPxgFgJPIKDt/1X/CAcVIOHBevaTupUGX/PFYVmiGqJN4VlUqp56SIo1mKDasbq9VVKchZkKlEG43VOotsVc0xvxVdcwOYQoEuaBrgSLFZHEMN5T/ADauOxIqlad1TByc9hFj6YAtbqlISZA6reC0WZ4JpBLbHyWecyLKmnBb2oeEO9EvVFQJapiqC5erxJVntNqNoBC0wjcO1FPMzwostB7P0/75p7fKDPmkWHbZO8mpaqkbW9S1GJYeti7MALMGo9SLy57i6Xdw4KjDYQaRpEJrgmtBgbo5ePQwlt7GCYXUaUKYcvHPUXTpCtU4Dcomm2AqWU4urS6yzPHm/eoOPSXvFRHxIitleN3UiFB44rMm5qDxQgFHC6Exw6JQrMbnABmO9IKrU7zs8VnauIhV4508/nvYPGVEkxQvKa4t8pVieCrfHBL2DqKl6veqXKddGKkrl65ckVWsCNw4QlNG4cLRPM0oBPsgbNQ9g9UjoBPMlHSd2N9SmiePrampYAGB1borAMa3bxSmi4Nb1o7AElHLx6GOXZsXyrGWUadNWVBCi6US+6nChQpSZU6z+SDItcvKZ4rwOgKPvIIAREUDZQK9JUZuiyVE2Q+NqdEqbH9IoLOKmkLSbZj82f0yFnca3gneaP6UpViYcJ4rqxxeNz5d0jqm6FxPBMcRSm6XV1snPjQjwqHoh6HepV04qSvVxXJFRNMI3DtuhGNR1DdCFyMaATr2col9cj+UQOG5knySfDi4i94A7bLSZJTNCvqLmF0QWtL3uBPPS0jnaeCbYceO8v6bGhljGN6Zk+XgiMM5o2Sl1d7r6HHuA/1OB8kXharh8kdpb9HFa3p6OMkvUOA+O1SAm5QPvjynw+6pxGZuFo3Bjbh3qamx9XFXgLqdxJSlld5vpF7/ABBWDGvBA6Ina8+iXYbMHP3HUh6Troaq6rvLFVTdUnh3H/ijsNmtOtwKtDksBqbgt7yfoFL39QD5D3kf7SsO1+JqaSl+cYgOpqkZo+oY92B1l9j1/DskeaYuo0kaRf8An/4J8L2TLLqlmIrbgoFrw7YrzGV38Wjud+yWB7tU6fMfddkunjZzdGVaZBS7MKXEfhV1XFGLtPaDfyKBxGIJEdfGUMrNJ4Y3YWoUNUKIeUO9QrqxVLlxXJFRzETTeg2lWtelaw2oVE2w2NdIeCQ5o+LnFgHDjubrO4eqmNHEkbGELWwmmuwmch/GHcRPp+cUbhsyniSRwngsKMYdQIiR3L1uZvbcE8t0Pk6pyPoDcz4E9nWFRiMw8rj88Vizm9Q7z4r1+bP4k+J3KXZryRsaGbQ0gbbt573H51r2rmtpHON+/wBVg6mavix4zPFeUs2fF3Iwv5W4/tQ/qJA4SvX5yRx3WFdmzufqovzZ8ATPijsPyN5/be0nt7l5WzU6fiu7ojqLuPcL9ywjczf+r1VhzZ5N/wAtfyQrflbJmbRJBgGzewWSTN80k89+KT1MydtKV4vFuJ3KfC6JnybmoNqY4ncyosxVpPOEnfVJ4rwvMblW+bl/Hs1q4wQgHvkzx9FQrQUty2Mw08cqXKyoVWShs0iDly4rkDCaRVi5ckMtom/giQd/zkuXIVkmOlWH6LlyU0Re8wq9Vl6uWCqpt+c1Bjly5GFQcfReNN1y5MCc2UmleLkBiDnFDVCuXJoFVhSXi5MD0ldN1y5BkXKIXLlmRK5cuW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pic>
        <p:nvPicPr>
          <p:cNvPr id="10268" name="Picture 28" descr="http://i603.photobucket.com/albums/tt111/XXKillerxAtxHeartXX/Sad/03-1.jpg"/>
          <p:cNvPicPr>
            <a:picLocks noChangeAspect="1" noChangeArrowheads="1"/>
          </p:cNvPicPr>
          <p:nvPr/>
        </p:nvPicPr>
        <p:blipFill>
          <a:blip r:embed="rId18">
            <a:duotone>
              <a:prstClr val="black"/>
              <a:srgbClr val="D9C3A5">
                <a:tint val="50000"/>
                <a:satMod val="180000"/>
              </a:srgbClr>
            </a:duotone>
          </a:blip>
          <a:srcRect/>
          <a:stretch>
            <a:fillRect/>
          </a:stretch>
        </p:blipFill>
        <p:spPr bwMode="auto">
          <a:xfrm>
            <a:off x="642910" y="714355"/>
            <a:ext cx="5500726" cy="3786215"/>
          </a:xfrm>
          <a:prstGeom prst="rect">
            <a:avLst/>
          </a:prstGeom>
          <a:noFill/>
        </p:spPr>
      </p:pic>
    </p:spTree>
  </p:cSld>
  <p:clrMapOvr>
    <a:masterClrMapping/>
  </p:clrMapOvr>
  <p:transition>
    <p:dissolve/>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checkerboard(across)">
                                      <p:cBhvr>
                                        <p:cTn id="7" dur="500"/>
                                        <p:tgtEl>
                                          <p:spTgt spid="10243"/>
                                        </p:tgtEl>
                                      </p:cBhvr>
                                    </p:animEffect>
                                  </p:childTnLst>
                                </p:cTn>
                              </p:par>
                              <p:par>
                                <p:cTn id="8" presetID="5" presetClass="entr" presetSubtype="10" fill="hold" nodeType="withEffect">
                                  <p:stCondLst>
                                    <p:cond delay="0"/>
                                  </p:stCondLst>
                                  <p:childTnLst>
                                    <p:set>
                                      <p:cBhvr>
                                        <p:cTn id="9" dur="1" fill="hold">
                                          <p:stCondLst>
                                            <p:cond delay="0"/>
                                          </p:stCondLst>
                                        </p:cTn>
                                        <p:tgtEl>
                                          <p:spTgt spid="10244"/>
                                        </p:tgtEl>
                                        <p:attrNameLst>
                                          <p:attrName>style.visibility</p:attrName>
                                        </p:attrNameLst>
                                      </p:cBhvr>
                                      <p:to>
                                        <p:strVal val="visible"/>
                                      </p:to>
                                    </p:set>
                                    <p:animEffect transition="in" filter="checkerboard(across)">
                                      <p:cBhvr>
                                        <p:cTn id="10" dur="500"/>
                                        <p:tgtEl>
                                          <p:spTgt spid="10244"/>
                                        </p:tgtEl>
                                      </p:cBhvr>
                                    </p:animEffect>
                                  </p:childTnLst>
                                </p:cTn>
                              </p:par>
                              <p:par>
                                <p:cTn id="11" presetID="5" presetClass="entr" presetSubtype="10" fill="hold" nodeType="withEffect">
                                  <p:stCondLst>
                                    <p:cond delay="0"/>
                                  </p:stCondLst>
                                  <p:childTnLst>
                                    <p:set>
                                      <p:cBhvr>
                                        <p:cTn id="12" dur="1" fill="hold">
                                          <p:stCondLst>
                                            <p:cond delay="0"/>
                                          </p:stCondLst>
                                        </p:cTn>
                                        <p:tgtEl>
                                          <p:spTgt spid="10245"/>
                                        </p:tgtEl>
                                        <p:attrNameLst>
                                          <p:attrName>style.visibility</p:attrName>
                                        </p:attrNameLst>
                                      </p:cBhvr>
                                      <p:to>
                                        <p:strVal val="visible"/>
                                      </p:to>
                                    </p:set>
                                    <p:animEffect transition="in" filter="checkerboard(across)">
                                      <p:cBhvr>
                                        <p:cTn id="13" dur="500"/>
                                        <p:tgtEl>
                                          <p:spTgt spid="10245"/>
                                        </p:tgtEl>
                                      </p:cBhvr>
                                    </p:animEffect>
                                  </p:childTnLst>
                                </p:cTn>
                              </p:par>
                              <p:par>
                                <p:cTn id="14" presetID="5" presetClass="entr" presetSubtype="10" fill="hold" nodeType="withEffect">
                                  <p:stCondLst>
                                    <p:cond delay="0"/>
                                  </p:stCondLst>
                                  <p:childTnLst>
                                    <p:set>
                                      <p:cBhvr>
                                        <p:cTn id="15" dur="1" fill="hold">
                                          <p:stCondLst>
                                            <p:cond delay="0"/>
                                          </p:stCondLst>
                                        </p:cTn>
                                        <p:tgtEl>
                                          <p:spTgt spid="10246"/>
                                        </p:tgtEl>
                                        <p:attrNameLst>
                                          <p:attrName>style.visibility</p:attrName>
                                        </p:attrNameLst>
                                      </p:cBhvr>
                                      <p:to>
                                        <p:strVal val="visible"/>
                                      </p:to>
                                    </p:set>
                                    <p:animEffect transition="in" filter="checkerboard(across)">
                                      <p:cBhvr>
                                        <p:cTn id="16" dur="500"/>
                                        <p:tgtEl>
                                          <p:spTgt spid="10246"/>
                                        </p:tgtEl>
                                      </p:cBhvr>
                                    </p:animEffect>
                                  </p:childTnLst>
                                </p:cTn>
                              </p:par>
                              <p:par>
                                <p:cTn id="17" presetID="5" presetClass="entr" presetSubtype="10" fill="hold" nodeType="withEffect">
                                  <p:stCondLst>
                                    <p:cond delay="0"/>
                                  </p:stCondLst>
                                  <p:childTnLst>
                                    <p:set>
                                      <p:cBhvr>
                                        <p:cTn id="18" dur="1" fill="hold">
                                          <p:stCondLst>
                                            <p:cond delay="0"/>
                                          </p:stCondLst>
                                        </p:cTn>
                                        <p:tgtEl>
                                          <p:spTgt spid="10247"/>
                                        </p:tgtEl>
                                        <p:attrNameLst>
                                          <p:attrName>style.visibility</p:attrName>
                                        </p:attrNameLst>
                                      </p:cBhvr>
                                      <p:to>
                                        <p:strVal val="visible"/>
                                      </p:to>
                                    </p:set>
                                    <p:animEffect transition="in" filter="checkerboard(across)">
                                      <p:cBhvr>
                                        <p:cTn id="19" dur="500"/>
                                        <p:tgtEl>
                                          <p:spTgt spid="10247"/>
                                        </p:tgtEl>
                                      </p:cBhvr>
                                    </p:animEffect>
                                  </p:childTnLst>
                                </p:cTn>
                              </p:par>
                              <p:par>
                                <p:cTn id="20" presetID="5" presetClass="entr" presetSubtype="10" fill="hold" nodeType="withEffect">
                                  <p:stCondLst>
                                    <p:cond delay="0"/>
                                  </p:stCondLst>
                                  <p:childTnLst>
                                    <p:set>
                                      <p:cBhvr>
                                        <p:cTn id="21" dur="1" fill="hold">
                                          <p:stCondLst>
                                            <p:cond delay="0"/>
                                          </p:stCondLst>
                                        </p:cTn>
                                        <p:tgtEl>
                                          <p:spTgt spid="10248"/>
                                        </p:tgtEl>
                                        <p:attrNameLst>
                                          <p:attrName>style.visibility</p:attrName>
                                        </p:attrNameLst>
                                      </p:cBhvr>
                                      <p:to>
                                        <p:strVal val="visible"/>
                                      </p:to>
                                    </p:set>
                                    <p:animEffect transition="in" filter="checkerboard(across)">
                                      <p:cBhvr>
                                        <p:cTn id="22" dur="500"/>
                                        <p:tgtEl>
                                          <p:spTgt spid="10248"/>
                                        </p:tgtEl>
                                      </p:cBhvr>
                                    </p:animEffect>
                                  </p:childTnLst>
                                </p:cTn>
                              </p:par>
                              <p:par>
                                <p:cTn id="23" presetID="5" presetClass="entr" presetSubtype="10" fill="hold" nodeType="withEffect">
                                  <p:stCondLst>
                                    <p:cond delay="0"/>
                                  </p:stCondLst>
                                  <p:childTnLst>
                                    <p:set>
                                      <p:cBhvr>
                                        <p:cTn id="24" dur="1" fill="hold">
                                          <p:stCondLst>
                                            <p:cond delay="0"/>
                                          </p:stCondLst>
                                        </p:cTn>
                                        <p:tgtEl>
                                          <p:spTgt spid="10249"/>
                                        </p:tgtEl>
                                        <p:attrNameLst>
                                          <p:attrName>style.visibility</p:attrName>
                                        </p:attrNameLst>
                                      </p:cBhvr>
                                      <p:to>
                                        <p:strVal val="visible"/>
                                      </p:to>
                                    </p:set>
                                    <p:animEffect transition="in" filter="checkerboard(across)">
                                      <p:cBhvr>
                                        <p:cTn id="25" dur="500"/>
                                        <p:tgtEl>
                                          <p:spTgt spid="10249"/>
                                        </p:tgtEl>
                                      </p:cBhvr>
                                    </p:animEffect>
                                  </p:childTnLst>
                                </p:cTn>
                              </p:par>
                              <p:par>
                                <p:cTn id="26" presetID="5" presetClass="entr" presetSubtype="10" fill="hold" nodeType="withEffect">
                                  <p:stCondLst>
                                    <p:cond delay="0"/>
                                  </p:stCondLst>
                                  <p:childTnLst>
                                    <p:set>
                                      <p:cBhvr>
                                        <p:cTn id="27" dur="1" fill="hold">
                                          <p:stCondLst>
                                            <p:cond delay="0"/>
                                          </p:stCondLst>
                                        </p:cTn>
                                        <p:tgtEl>
                                          <p:spTgt spid="10250"/>
                                        </p:tgtEl>
                                        <p:attrNameLst>
                                          <p:attrName>style.visibility</p:attrName>
                                        </p:attrNameLst>
                                      </p:cBhvr>
                                      <p:to>
                                        <p:strVal val="visible"/>
                                      </p:to>
                                    </p:set>
                                    <p:animEffect transition="in" filter="checkerboard(across)">
                                      <p:cBhvr>
                                        <p:cTn id="28" dur="500"/>
                                        <p:tgtEl>
                                          <p:spTgt spid="10250"/>
                                        </p:tgtEl>
                                      </p:cBhvr>
                                    </p:animEffect>
                                  </p:childTnLst>
                                </p:cTn>
                              </p:par>
                              <p:par>
                                <p:cTn id="29" presetID="5" presetClass="entr" presetSubtype="10" fill="hold" nodeType="withEffect">
                                  <p:stCondLst>
                                    <p:cond delay="0"/>
                                  </p:stCondLst>
                                  <p:childTnLst>
                                    <p:set>
                                      <p:cBhvr>
                                        <p:cTn id="30" dur="1" fill="hold">
                                          <p:stCondLst>
                                            <p:cond delay="0"/>
                                          </p:stCondLst>
                                        </p:cTn>
                                        <p:tgtEl>
                                          <p:spTgt spid="10251"/>
                                        </p:tgtEl>
                                        <p:attrNameLst>
                                          <p:attrName>style.visibility</p:attrName>
                                        </p:attrNameLst>
                                      </p:cBhvr>
                                      <p:to>
                                        <p:strVal val="visible"/>
                                      </p:to>
                                    </p:set>
                                    <p:animEffect transition="in" filter="checkerboard(across)">
                                      <p:cBhvr>
                                        <p:cTn id="31" dur="500"/>
                                        <p:tgtEl>
                                          <p:spTgt spid="10251"/>
                                        </p:tgtEl>
                                      </p:cBhvr>
                                    </p:animEffect>
                                  </p:childTnLst>
                                </p:cTn>
                              </p:par>
                              <p:par>
                                <p:cTn id="32" presetID="5" presetClass="entr" presetSubtype="10" fill="hold" nodeType="withEffect">
                                  <p:stCondLst>
                                    <p:cond delay="0"/>
                                  </p:stCondLst>
                                  <p:childTnLst>
                                    <p:set>
                                      <p:cBhvr>
                                        <p:cTn id="33" dur="1" fill="hold">
                                          <p:stCondLst>
                                            <p:cond delay="0"/>
                                          </p:stCondLst>
                                        </p:cTn>
                                        <p:tgtEl>
                                          <p:spTgt spid="10252"/>
                                        </p:tgtEl>
                                        <p:attrNameLst>
                                          <p:attrName>style.visibility</p:attrName>
                                        </p:attrNameLst>
                                      </p:cBhvr>
                                      <p:to>
                                        <p:strVal val="visible"/>
                                      </p:to>
                                    </p:set>
                                    <p:animEffect transition="in" filter="checkerboard(across)">
                                      <p:cBhvr>
                                        <p:cTn id="34" dur="500"/>
                                        <p:tgtEl>
                                          <p:spTgt spid="10252"/>
                                        </p:tgtEl>
                                      </p:cBhvr>
                                    </p:animEffect>
                                  </p:childTnLst>
                                </p:cTn>
                              </p:par>
                              <p:par>
                                <p:cTn id="35" presetID="5" presetClass="entr" presetSubtype="10" fill="hold" nodeType="withEffect">
                                  <p:stCondLst>
                                    <p:cond delay="0"/>
                                  </p:stCondLst>
                                  <p:childTnLst>
                                    <p:set>
                                      <p:cBhvr>
                                        <p:cTn id="36" dur="1" fill="hold">
                                          <p:stCondLst>
                                            <p:cond delay="0"/>
                                          </p:stCondLst>
                                        </p:cTn>
                                        <p:tgtEl>
                                          <p:spTgt spid="10253"/>
                                        </p:tgtEl>
                                        <p:attrNameLst>
                                          <p:attrName>style.visibility</p:attrName>
                                        </p:attrNameLst>
                                      </p:cBhvr>
                                      <p:to>
                                        <p:strVal val="visible"/>
                                      </p:to>
                                    </p:set>
                                    <p:animEffect transition="in" filter="checkerboard(across)">
                                      <p:cBhvr>
                                        <p:cTn id="37" dur="500"/>
                                        <p:tgtEl>
                                          <p:spTgt spid="10253"/>
                                        </p:tgtEl>
                                      </p:cBhvr>
                                    </p:animEffect>
                                  </p:childTnLst>
                                </p:cTn>
                              </p:par>
                              <p:par>
                                <p:cTn id="38" presetID="5" presetClass="entr" presetSubtype="10" fill="hold" nodeType="withEffect">
                                  <p:stCondLst>
                                    <p:cond delay="0"/>
                                  </p:stCondLst>
                                  <p:childTnLst>
                                    <p:set>
                                      <p:cBhvr>
                                        <p:cTn id="39" dur="1" fill="hold">
                                          <p:stCondLst>
                                            <p:cond delay="0"/>
                                          </p:stCondLst>
                                        </p:cTn>
                                        <p:tgtEl>
                                          <p:spTgt spid="10254"/>
                                        </p:tgtEl>
                                        <p:attrNameLst>
                                          <p:attrName>style.visibility</p:attrName>
                                        </p:attrNameLst>
                                      </p:cBhvr>
                                      <p:to>
                                        <p:strVal val="visible"/>
                                      </p:to>
                                    </p:set>
                                    <p:animEffect transition="in" filter="checkerboard(across)">
                                      <p:cBhvr>
                                        <p:cTn id="40" dur="500"/>
                                        <p:tgtEl>
                                          <p:spTgt spid="10254"/>
                                        </p:tgtEl>
                                      </p:cBhvr>
                                    </p:animEffect>
                                  </p:childTnLst>
                                </p:cTn>
                              </p:par>
                              <p:par>
                                <p:cTn id="41" presetID="5" presetClass="entr" presetSubtype="10" fill="hold" nodeType="withEffect">
                                  <p:stCondLst>
                                    <p:cond delay="0"/>
                                  </p:stCondLst>
                                  <p:childTnLst>
                                    <p:set>
                                      <p:cBhvr>
                                        <p:cTn id="42" dur="1" fill="hold">
                                          <p:stCondLst>
                                            <p:cond delay="0"/>
                                          </p:stCondLst>
                                        </p:cTn>
                                        <p:tgtEl>
                                          <p:spTgt spid="10255"/>
                                        </p:tgtEl>
                                        <p:attrNameLst>
                                          <p:attrName>style.visibility</p:attrName>
                                        </p:attrNameLst>
                                      </p:cBhvr>
                                      <p:to>
                                        <p:strVal val="visible"/>
                                      </p:to>
                                    </p:set>
                                    <p:animEffect transition="in" filter="checkerboard(across)">
                                      <p:cBhvr>
                                        <p:cTn id="43" dur="500"/>
                                        <p:tgtEl>
                                          <p:spTgt spid="10255"/>
                                        </p:tgtEl>
                                      </p:cBhvr>
                                    </p:animEffect>
                                  </p:childTnLst>
                                </p:cTn>
                              </p:par>
                              <p:par>
                                <p:cTn id="44" presetID="5" presetClass="entr" presetSubtype="10" fill="hold" nodeType="withEffect">
                                  <p:stCondLst>
                                    <p:cond delay="0"/>
                                  </p:stCondLst>
                                  <p:childTnLst>
                                    <p:set>
                                      <p:cBhvr>
                                        <p:cTn id="45" dur="1" fill="hold">
                                          <p:stCondLst>
                                            <p:cond delay="0"/>
                                          </p:stCondLst>
                                        </p:cTn>
                                        <p:tgtEl>
                                          <p:spTgt spid="10256"/>
                                        </p:tgtEl>
                                        <p:attrNameLst>
                                          <p:attrName>style.visibility</p:attrName>
                                        </p:attrNameLst>
                                      </p:cBhvr>
                                      <p:to>
                                        <p:strVal val="visible"/>
                                      </p:to>
                                    </p:set>
                                    <p:animEffect transition="in" filter="checkerboard(across)">
                                      <p:cBhvr>
                                        <p:cTn id="46" dur="500"/>
                                        <p:tgtEl>
                                          <p:spTgt spid="10256"/>
                                        </p:tgtEl>
                                      </p:cBhvr>
                                    </p:animEffect>
                                  </p:childTnLst>
                                </p:cTn>
                              </p:par>
                              <p:par>
                                <p:cTn id="47" presetID="5" presetClass="entr" presetSubtype="10" fill="hold" nodeType="withEffect">
                                  <p:stCondLst>
                                    <p:cond delay="0"/>
                                  </p:stCondLst>
                                  <p:childTnLst>
                                    <p:set>
                                      <p:cBhvr>
                                        <p:cTn id="48" dur="1" fill="hold">
                                          <p:stCondLst>
                                            <p:cond delay="0"/>
                                          </p:stCondLst>
                                        </p:cTn>
                                        <p:tgtEl>
                                          <p:spTgt spid="10257"/>
                                        </p:tgtEl>
                                        <p:attrNameLst>
                                          <p:attrName>style.visibility</p:attrName>
                                        </p:attrNameLst>
                                      </p:cBhvr>
                                      <p:to>
                                        <p:strVal val="visible"/>
                                      </p:to>
                                    </p:set>
                                    <p:animEffect transition="in" filter="checkerboard(across)">
                                      <p:cBhvr>
                                        <p:cTn id="49" dur="500"/>
                                        <p:tgtEl>
                                          <p:spTgt spid="10257"/>
                                        </p:tgtEl>
                                      </p:cBhvr>
                                    </p:animEffect>
                                  </p:childTnLst>
                                </p:cTn>
                              </p:par>
                              <p:par>
                                <p:cTn id="50" presetID="5" presetClass="entr" presetSubtype="10" fill="hold" nodeType="withEffect">
                                  <p:stCondLst>
                                    <p:cond delay="0"/>
                                  </p:stCondLst>
                                  <p:childTnLst>
                                    <p:set>
                                      <p:cBhvr>
                                        <p:cTn id="51" dur="1" fill="hold">
                                          <p:stCondLst>
                                            <p:cond delay="0"/>
                                          </p:stCondLst>
                                        </p:cTn>
                                        <p:tgtEl>
                                          <p:spTgt spid="10258"/>
                                        </p:tgtEl>
                                        <p:attrNameLst>
                                          <p:attrName>style.visibility</p:attrName>
                                        </p:attrNameLst>
                                      </p:cBhvr>
                                      <p:to>
                                        <p:strVal val="visible"/>
                                      </p:to>
                                    </p:set>
                                    <p:animEffect transition="in" filter="checkerboard(across)">
                                      <p:cBhvr>
                                        <p:cTn id="52" dur="500"/>
                                        <p:tgtEl>
                                          <p:spTgt spid="10258"/>
                                        </p:tgtEl>
                                      </p:cBhvr>
                                    </p:animEffect>
                                  </p:childTnLst>
                                </p:cTn>
                              </p:par>
                              <p:par>
                                <p:cTn id="53" presetID="5" presetClass="entr" presetSubtype="10" fill="hold" nodeType="withEffect">
                                  <p:stCondLst>
                                    <p:cond delay="0"/>
                                  </p:stCondLst>
                                  <p:childTnLst>
                                    <p:set>
                                      <p:cBhvr>
                                        <p:cTn id="54" dur="1" fill="hold">
                                          <p:stCondLst>
                                            <p:cond delay="0"/>
                                          </p:stCondLst>
                                        </p:cTn>
                                        <p:tgtEl>
                                          <p:spTgt spid="10259"/>
                                        </p:tgtEl>
                                        <p:attrNameLst>
                                          <p:attrName>style.visibility</p:attrName>
                                        </p:attrNameLst>
                                      </p:cBhvr>
                                      <p:to>
                                        <p:strVal val="visible"/>
                                      </p:to>
                                    </p:set>
                                    <p:animEffect transition="in" filter="checkerboard(across)">
                                      <p:cBhvr>
                                        <p:cTn id="55" dur="500"/>
                                        <p:tgtEl>
                                          <p:spTgt spid="10259"/>
                                        </p:tgtEl>
                                      </p:cBhvr>
                                    </p:animEffect>
                                  </p:childTnLst>
                                </p:cTn>
                              </p:par>
                              <p:par>
                                <p:cTn id="56" presetID="5" presetClass="entr" presetSubtype="10" fill="hold" nodeType="withEffect">
                                  <p:stCondLst>
                                    <p:cond delay="0"/>
                                  </p:stCondLst>
                                  <p:childTnLst>
                                    <p:set>
                                      <p:cBhvr>
                                        <p:cTn id="57" dur="1" fill="hold">
                                          <p:stCondLst>
                                            <p:cond delay="0"/>
                                          </p:stCondLst>
                                        </p:cTn>
                                        <p:tgtEl>
                                          <p:spTgt spid="10260"/>
                                        </p:tgtEl>
                                        <p:attrNameLst>
                                          <p:attrName>style.visibility</p:attrName>
                                        </p:attrNameLst>
                                      </p:cBhvr>
                                      <p:to>
                                        <p:strVal val="visible"/>
                                      </p:to>
                                    </p:set>
                                    <p:animEffect transition="in" filter="checkerboard(across)">
                                      <p:cBhvr>
                                        <p:cTn id="58" dur="500"/>
                                        <p:tgtEl>
                                          <p:spTgt spid="10260"/>
                                        </p:tgtEl>
                                      </p:cBhvr>
                                    </p:animEffect>
                                  </p:childTnLst>
                                </p:cTn>
                              </p:par>
                              <p:par>
                                <p:cTn id="59" presetID="5" presetClass="entr" presetSubtype="10" fill="hold" nodeType="withEffect">
                                  <p:stCondLst>
                                    <p:cond delay="0"/>
                                  </p:stCondLst>
                                  <p:childTnLst>
                                    <p:set>
                                      <p:cBhvr>
                                        <p:cTn id="60" dur="1" fill="hold">
                                          <p:stCondLst>
                                            <p:cond delay="0"/>
                                          </p:stCondLst>
                                        </p:cTn>
                                        <p:tgtEl>
                                          <p:spTgt spid="10261"/>
                                        </p:tgtEl>
                                        <p:attrNameLst>
                                          <p:attrName>style.visibility</p:attrName>
                                        </p:attrNameLst>
                                      </p:cBhvr>
                                      <p:to>
                                        <p:strVal val="visible"/>
                                      </p:to>
                                    </p:set>
                                    <p:animEffect transition="in" filter="checkerboard(across)">
                                      <p:cBhvr>
                                        <p:cTn id="61" dur="500"/>
                                        <p:tgtEl>
                                          <p:spTgt spid="10261"/>
                                        </p:tgtEl>
                                      </p:cBhvr>
                                    </p:animEffect>
                                  </p:childTnLst>
                                </p:cTn>
                              </p:par>
                              <p:par>
                                <p:cTn id="62" presetID="5" presetClass="entr" presetSubtype="10" fill="hold" nodeType="withEffect">
                                  <p:stCondLst>
                                    <p:cond delay="0"/>
                                  </p:stCondLst>
                                  <p:childTnLst>
                                    <p:set>
                                      <p:cBhvr>
                                        <p:cTn id="63" dur="1" fill="hold">
                                          <p:stCondLst>
                                            <p:cond delay="0"/>
                                          </p:stCondLst>
                                        </p:cTn>
                                        <p:tgtEl>
                                          <p:spTgt spid="10262"/>
                                        </p:tgtEl>
                                        <p:attrNameLst>
                                          <p:attrName>style.visibility</p:attrName>
                                        </p:attrNameLst>
                                      </p:cBhvr>
                                      <p:to>
                                        <p:strVal val="visible"/>
                                      </p:to>
                                    </p:set>
                                    <p:animEffect transition="in" filter="checkerboard(across)">
                                      <p:cBhvr>
                                        <p:cTn id="64" dur="500"/>
                                        <p:tgtEl>
                                          <p:spTgt spid="10262"/>
                                        </p:tgtEl>
                                      </p:cBhvr>
                                    </p:animEffect>
                                  </p:childTnLst>
                                </p:cTn>
                              </p:par>
                              <p:par>
                                <p:cTn id="65" presetID="5" presetClass="entr" presetSubtype="10" fill="hold" nodeType="withEffect">
                                  <p:stCondLst>
                                    <p:cond delay="0"/>
                                  </p:stCondLst>
                                  <p:childTnLst>
                                    <p:set>
                                      <p:cBhvr>
                                        <p:cTn id="66" dur="1" fill="hold">
                                          <p:stCondLst>
                                            <p:cond delay="0"/>
                                          </p:stCondLst>
                                        </p:cTn>
                                        <p:tgtEl>
                                          <p:spTgt spid="10263"/>
                                        </p:tgtEl>
                                        <p:attrNameLst>
                                          <p:attrName>style.visibility</p:attrName>
                                        </p:attrNameLst>
                                      </p:cBhvr>
                                      <p:to>
                                        <p:strVal val="visible"/>
                                      </p:to>
                                    </p:set>
                                    <p:animEffect transition="in" filter="checkerboard(across)">
                                      <p:cBhvr>
                                        <p:cTn id="67" dur="500"/>
                                        <p:tgtEl>
                                          <p:spTgt spid="10263"/>
                                        </p:tgtEl>
                                      </p:cBhvr>
                                    </p:animEffect>
                                  </p:childTnLst>
                                </p:cTn>
                              </p:par>
                              <p:par>
                                <p:cTn id="68" presetID="5" presetClass="entr" presetSubtype="10" fill="hold" nodeType="withEffect">
                                  <p:stCondLst>
                                    <p:cond delay="0"/>
                                  </p:stCondLst>
                                  <p:childTnLst>
                                    <p:set>
                                      <p:cBhvr>
                                        <p:cTn id="69" dur="1" fill="hold">
                                          <p:stCondLst>
                                            <p:cond delay="0"/>
                                          </p:stCondLst>
                                        </p:cTn>
                                        <p:tgtEl>
                                          <p:spTgt spid="10264"/>
                                        </p:tgtEl>
                                        <p:attrNameLst>
                                          <p:attrName>style.visibility</p:attrName>
                                        </p:attrNameLst>
                                      </p:cBhvr>
                                      <p:to>
                                        <p:strVal val="visible"/>
                                      </p:to>
                                    </p:set>
                                    <p:animEffect transition="in" filter="checkerboard(across)">
                                      <p:cBhvr>
                                        <p:cTn id="70" dur="500"/>
                                        <p:tgtEl>
                                          <p:spTgt spid="10264"/>
                                        </p:tgtEl>
                                      </p:cBhvr>
                                    </p:animEffect>
                                  </p:childTnLst>
                                </p:cTn>
                              </p:par>
                              <p:par>
                                <p:cTn id="71" presetID="5" presetClass="entr" presetSubtype="10" fill="hold" nodeType="withEffect">
                                  <p:stCondLst>
                                    <p:cond delay="0"/>
                                  </p:stCondLst>
                                  <p:childTnLst>
                                    <p:set>
                                      <p:cBhvr>
                                        <p:cTn id="72" dur="1" fill="hold">
                                          <p:stCondLst>
                                            <p:cond delay="0"/>
                                          </p:stCondLst>
                                        </p:cTn>
                                        <p:tgtEl>
                                          <p:spTgt spid="10242"/>
                                        </p:tgtEl>
                                        <p:attrNameLst>
                                          <p:attrName>style.visibility</p:attrName>
                                        </p:attrNameLst>
                                      </p:cBhvr>
                                      <p:to>
                                        <p:strVal val="visible"/>
                                      </p:to>
                                    </p:set>
                                    <p:animEffect transition="in" filter="checkerboard(across)">
                                      <p:cBhvr>
                                        <p:cTn id="73" dur="500"/>
                                        <p:tgtEl>
                                          <p:spTgt spid="10242"/>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3">
                                            <p:txEl>
                                              <p:pRg st="0" end="0"/>
                                            </p:txEl>
                                          </p:spTgt>
                                        </p:tgtEl>
                                        <p:attrNameLst>
                                          <p:attrName>style.visibility</p:attrName>
                                        </p:attrNameLst>
                                      </p:cBhvr>
                                      <p:to>
                                        <p:strVal val="visible"/>
                                      </p:to>
                                    </p:set>
                                    <p:animEffect transition="in" filter="blinds(horizontal)">
                                      <p:cBhvr>
                                        <p:cTn id="78" dur="500"/>
                                        <p:tgtEl>
                                          <p:spTgt spid="3">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8" presetClass="entr" presetSubtype="16" fill="hold" nodeType="clickEffect">
                                  <p:stCondLst>
                                    <p:cond delay="0"/>
                                  </p:stCondLst>
                                  <p:childTnLst>
                                    <p:set>
                                      <p:cBhvr>
                                        <p:cTn id="82" dur="1" fill="hold">
                                          <p:stCondLst>
                                            <p:cond delay="0"/>
                                          </p:stCondLst>
                                        </p:cTn>
                                        <p:tgtEl>
                                          <p:spTgt spid="10268"/>
                                        </p:tgtEl>
                                        <p:attrNameLst>
                                          <p:attrName>style.visibility</p:attrName>
                                        </p:attrNameLst>
                                      </p:cBhvr>
                                      <p:to>
                                        <p:strVal val="visible"/>
                                      </p:to>
                                    </p:set>
                                    <p:animEffect transition="in" filter="diamond(in)">
                                      <p:cBhvr>
                                        <p:cTn id="83" dur="2000"/>
                                        <p:tgtEl>
                                          <p:spTgt spid="10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http://farm3.static.flickr.com/2191/2113458991_a86c25755d.jpg"/>
          <p:cNvPicPr>
            <a:picLocks noChangeAspect="1" noChangeArrowheads="1"/>
          </p:cNvPicPr>
          <p:nvPr/>
        </p:nvPicPr>
        <p:blipFill>
          <a:blip r:embed="rId3" cstate="print"/>
          <a:srcRect/>
          <a:stretch>
            <a:fillRect/>
          </a:stretch>
        </p:blipFill>
        <p:spPr bwMode="auto">
          <a:xfrm>
            <a:off x="5643570" y="2500306"/>
            <a:ext cx="3200402" cy="3986220"/>
          </a:xfrm>
          <a:prstGeom prst="rect">
            <a:avLst/>
          </a:prstGeom>
          <a:noFill/>
          <a:effectLst>
            <a:softEdge rad="635000"/>
          </a:effectLst>
        </p:spPr>
      </p:pic>
      <p:sp>
        <p:nvSpPr>
          <p:cNvPr id="11" name="10 Título"/>
          <p:cNvSpPr>
            <a:spLocks noGrp="1"/>
          </p:cNvSpPr>
          <p:nvPr>
            <p:ph type="title"/>
          </p:nvPr>
        </p:nvSpPr>
        <p:spPr>
          <a:xfrm>
            <a:off x="500034" y="357166"/>
            <a:ext cx="8183880" cy="1051560"/>
          </a:xfrm>
        </p:spPr>
        <p:txBody>
          <a:bodyPr/>
          <a:lstStyle/>
          <a:p>
            <a:pPr algn="ctr"/>
            <a:r>
              <a:rPr lang="es-ES_tradnl" dirty="0" smtClean="0"/>
              <a:t>índice</a:t>
            </a:r>
            <a:endParaRPr lang="es-ES_tradnl" dirty="0"/>
          </a:p>
        </p:txBody>
      </p:sp>
      <p:sp>
        <p:nvSpPr>
          <p:cNvPr id="12" name="11 Marcador de contenido"/>
          <p:cNvSpPr>
            <a:spLocks noGrp="1"/>
          </p:cNvSpPr>
          <p:nvPr>
            <p:ph idx="1"/>
          </p:nvPr>
        </p:nvSpPr>
        <p:spPr>
          <a:xfrm>
            <a:off x="428596" y="1643050"/>
            <a:ext cx="8183880" cy="4187952"/>
          </a:xfrm>
        </p:spPr>
        <p:txBody>
          <a:bodyPr>
            <a:normAutofit fontScale="77500" lnSpcReduction="20000"/>
          </a:bodyPr>
          <a:lstStyle/>
          <a:p>
            <a:r>
              <a:rPr lang="es-ES_tradnl" dirty="0" smtClean="0">
                <a:hlinkClick r:id="rId4" action="ppaction://hlinksldjump"/>
              </a:rPr>
              <a:t>Capitulo 1</a:t>
            </a:r>
            <a:endParaRPr lang="es-ES_tradnl" dirty="0" smtClean="0"/>
          </a:p>
          <a:p>
            <a:pPr>
              <a:buNone/>
            </a:pPr>
            <a:r>
              <a:rPr lang="es-ES_tradnl" dirty="0" smtClean="0"/>
              <a:t>   </a:t>
            </a:r>
            <a:r>
              <a:rPr lang="es-ES_tradnl" dirty="0" smtClean="0">
                <a:hlinkClick r:id="rId5" action="ppaction://hlinksldjump"/>
              </a:rPr>
              <a:t>- el comienzo de todo</a:t>
            </a:r>
            <a:endParaRPr lang="es-ES_tradnl" dirty="0" smtClean="0"/>
          </a:p>
          <a:p>
            <a:pPr>
              <a:buNone/>
            </a:pPr>
            <a:r>
              <a:rPr lang="es-ES_tradnl" dirty="0" smtClean="0"/>
              <a:t>   </a:t>
            </a:r>
            <a:r>
              <a:rPr lang="es-ES_tradnl" dirty="0" smtClean="0">
                <a:hlinkClick r:id="rId6" action="ppaction://hlinksldjump"/>
              </a:rPr>
              <a:t>- el amor puede llevar a grandes                consecuencias</a:t>
            </a:r>
            <a:endParaRPr lang="es-ES_tradnl" dirty="0" smtClean="0"/>
          </a:p>
          <a:p>
            <a:pPr>
              <a:buFont typeface="Arial" pitchFamily="34" charset="0"/>
              <a:buChar char="•"/>
            </a:pPr>
            <a:r>
              <a:rPr lang="es-ES_tradnl" dirty="0" smtClean="0">
                <a:hlinkClick r:id="rId7" action="ppaction://hlinksldjump"/>
              </a:rPr>
              <a:t>Capitulo 2</a:t>
            </a:r>
            <a:endParaRPr lang="es-ES_tradnl" dirty="0" smtClean="0"/>
          </a:p>
          <a:p>
            <a:pPr>
              <a:buNone/>
            </a:pPr>
            <a:r>
              <a:rPr lang="es-ES_tradnl" dirty="0" smtClean="0">
                <a:hlinkClick r:id="rId8" action="ppaction://hlinksldjump"/>
              </a:rPr>
              <a:t>   - la gran noticia</a:t>
            </a:r>
            <a:endParaRPr lang="es-ES_tradnl" dirty="0" smtClean="0"/>
          </a:p>
          <a:p>
            <a:pPr>
              <a:buNone/>
            </a:pPr>
            <a:r>
              <a:rPr lang="es-ES_tradnl" dirty="0" smtClean="0">
                <a:hlinkClick r:id="rId9" action="ppaction://hlinksldjump"/>
              </a:rPr>
              <a:t>   - la decisión</a:t>
            </a:r>
            <a:endParaRPr lang="es-ES_tradnl" dirty="0" smtClean="0"/>
          </a:p>
          <a:p>
            <a:pPr>
              <a:buFont typeface="Arial" pitchFamily="34" charset="0"/>
              <a:buChar char="•"/>
            </a:pPr>
            <a:r>
              <a:rPr lang="es-ES_tradnl" dirty="0" smtClean="0">
                <a:hlinkClick r:id="rId10" action="ppaction://hlinksldjump"/>
              </a:rPr>
              <a:t> capitulo 3</a:t>
            </a:r>
            <a:endParaRPr lang="es-ES_tradnl" dirty="0" smtClean="0"/>
          </a:p>
          <a:p>
            <a:pPr>
              <a:buNone/>
            </a:pPr>
            <a:r>
              <a:rPr lang="es-ES_tradnl" dirty="0" smtClean="0">
                <a:hlinkClick r:id="rId11" action="ppaction://hlinksldjump"/>
              </a:rPr>
              <a:t>   - te lo juro</a:t>
            </a:r>
            <a:endParaRPr lang="es-ES_tradnl" dirty="0" smtClean="0"/>
          </a:p>
          <a:p>
            <a:pPr>
              <a:buNone/>
            </a:pPr>
            <a:r>
              <a:rPr lang="es-ES_tradnl" dirty="0" smtClean="0">
                <a:hlinkClick r:id="rId12" action="ppaction://hlinksldjump"/>
              </a:rPr>
              <a:t>   - las consecuencias</a:t>
            </a:r>
            <a:endParaRPr lang="es-ES_tradnl" dirty="0" smtClean="0"/>
          </a:p>
          <a:p>
            <a:pPr>
              <a:buFont typeface="Arial" pitchFamily="34" charset="0"/>
              <a:buChar char="•"/>
            </a:pPr>
            <a:r>
              <a:rPr lang="es-ES_tradnl" dirty="0" smtClean="0">
                <a:hlinkClick r:id="rId13" action="ppaction://hlinksldjump"/>
              </a:rPr>
              <a:t>capitulo 4</a:t>
            </a:r>
            <a:endParaRPr lang="es-ES_tradnl" dirty="0" smtClean="0"/>
          </a:p>
          <a:p>
            <a:pPr>
              <a:buNone/>
            </a:pPr>
            <a:r>
              <a:rPr lang="es-ES_tradnl" dirty="0" smtClean="0">
                <a:hlinkClick r:id="rId14" action="ppaction://hlinksldjump"/>
              </a:rPr>
              <a:t>   - la esquizofrenia me domina</a:t>
            </a:r>
            <a:endParaRPr lang="es-ES_tradnl" dirty="0" smtClean="0"/>
          </a:p>
          <a:p>
            <a:pPr>
              <a:buNone/>
            </a:pPr>
            <a:r>
              <a:rPr lang="es-ES_tradnl" dirty="0" smtClean="0"/>
              <a:t>   </a:t>
            </a:r>
            <a:r>
              <a:rPr lang="es-ES_tradnl" dirty="0" smtClean="0">
                <a:hlinkClick r:id="rId15" action="ppaction://hlinksldjump"/>
              </a:rPr>
              <a:t>- el arrepentimiento</a:t>
            </a:r>
            <a:endParaRPr lang="es-ES_tradnl" dirty="0" smtClean="0"/>
          </a:p>
          <a:p>
            <a:pPr>
              <a:buFont typeface="Arial" pitchFamily="34" charset="0"/>
              <a:buChar char="•"/>
            </a:pPr>
            <a:endParaRPr lang="es-ES_tradnl" dirty="0"/>
          </a:p>
        </p:txBody>
      </p:sp>
    </p:spTree>
  </p:cSld>
  <p:clrMapOvr>
    <a:masterClrMapping/>
  </p:clrMapOvr>
  <p:transition>
    <p:cut thruBlk="1"/>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wipe(down)">
                                      <p:cBhvr>
                                        <p:cTn id="7" dur="500"/>
                                        <p:tgtEl>
                                          <p:spTgt spid="1157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wipe(down)">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wipe(down)">
                                      <p:cBhvr>
                                        <p:cTn id="23" dur="500"/>
                                        <p:tgtEl>
                                          <p:spTgt spid="1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wipe(down)">
                                      <p:cBhvr>
                                        <p:cTn id="28" dur="500"/>
                                        <p:tgtEl>
                                          <p:spTgt spid="1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wipe(down)">
                                      <p:cBhvr>
                                        <p:cTn id="33" dur="500"/>
                                        <p:tgtEl>
                                          <p:spTgt spid="1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xEl>
                                              <p:pRg st="4" end="4"/>
                                            </p:txEl>
                                          </p:spTgt>
                                        </p:tgtEl>
                                        <p:attrNameLst>
                                          <p:attrName>style.visibility</p:attrName>
                                        </p:attrNameLst>
                                      </p:cBhvr>
                                      <p:to>
                                        <p:strVal val="visible"/>
                                      </p:to>
                                    </p:set>
                                    <p:animEffect transition="in" filter="wipe(down)">
                                      <p:cBhvr>
                                        <p:cTn id="38" dur="500"/>
                                        <p:tgtEl>
                                          <p:spTgt spid="12">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2">
                                            <p:txEl>
                                              <p:pRg st="5" end="5"/>
                                            </p:txEl>
                                          </p:spTgt>
                                        </p:tgtEl>
                                        <p:attrNameLst>
                                          <p:attrName>style.visibility</p:attrName>
                                        </p:attrNameLst>
                                      </p:cBhvr>
                                      <p:to>
                                        <p:strVal val="visible"/>
                                      </p:to>
                                    </p:set>
                                    <p:animEffect transition="in" filter="wipe(down)">
                                      <p:cBhvr>
                                        <p:cTn id="43" dur="500"/>
                                        <p:tgtEl>
                                          <p:spTgt spid="12">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2">
                                            <p:txEl>
                                              <p:pRg st="6" end="6"/>
                                            </p:txEl>
                                          </p:spTgt>
                                        </p:tgtEl>
                                        <p:attrNameLst>
                                          <p:attrName>style.visibility</p:attrName>
                                        </p:attrNameLst>
                                      </p:cBhvr>
                                      <p:to>
                                        <p:strVal val="visible"/>
                                      </p:to>
                                    </p:set>
                                    <p:animEffect transition="in" filter="wipe(down)">
                                      <p:cBhvr>
                                        <p:cTn id="48" dur="500"/>
                                        <p:tgtEl>
                                          <p:spTgt spid="12">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2">
                                            <p:txEl>
                                              <p:pRg st="7" end="7"/>
                                            </p:txEl>
                                          </p:spTgt>
                                        </p:tgtEl>
                                        <p:attrNameLst>
                                          <p:attrName>style.visibility</p:attrName>
                                        </p:attrNameLst>
                                      </p:cBhvr>
                                      <p:to>
                                        <p:strVal val="visible"/>
                                      </p:to>
                                    </p:set>
                                    <p:animEffect transition="in" filter="wipe(down)">
                                      <p:cBhvr>
                                        <p:cTn id="53" dur="500"/>
                                        <p:tgtEl>
                                          <p:spTgt spid="12">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2">
                                            <p:txEl>
                                              <p:pRg st="8" end="8"/>
                                            </p:txEl>
                                          </p:spTgt>
                                        </p:tgtEl>
                                        <p:attrNameLst>
                                          <p:attrName>style.visibility</p:attrName>
                                        </p:attrNameLst>
                                      </p:cBhvr>
                                      <p:to>
                                        <p:strVal val="visible"/>
                                      </p:to>
                                    </p:set>
                                    <p:animEffect transition="in" filter="wipe(down)">
                                      <p:cBhvr>
                                        <p:cTn id="58" dur="500"/>
                                        <p:tgtEl>
                                          <p:spTgt spid="12">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2">
                                            <p:txEl>
                                              <p:pRg st="9" end="9"/>
                                            </p:txEl>
                                          </p:spTgt>
                                        </p:tgtEl>
                                        <p:attrNameLst>
                                          <p:attrName>style.visibility</p:attrName>
                                        </p:attrNameLst>
                                      </p:cBhvr>
                                      <p:to>
                                        <p:strVal val="visible"/>
                                      </p:to>
                                    </p:set>
                                    <p:animEffect transition="in" filter="wipe(down)">
                                      <p:cBhvr>
                                        <p:cTn id="63" dur="500"/>
                                        <p:tgtEl>
                                          <p:spTgt spid="12">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2">
                                            <p:txEl>
                                              <p:pRg st="10" end="10"/>
                                            </p:txEl>
                                          </p:spTgt>
                                        </p:tgtEl>
                                        <p:attrNameLst>
                                          <p:attrName>style.visibility</p:attrName>
                                        </p:attrNameLst>
                                      </p:cBhvr>
                                      <p:to>
                                        <p:strVal val="visible"/>
                                      </p:to>
                                    </p:set>
                                    <p:animEffect transition="in" filter="wipe(down)">
                                      <p:cBhvr>
                                        <p:cTn id="68" dur="500"/>
                                        <p:tgtEl>
                                          <p:spTgt spid="12">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2">
                                            <p:txEl>
                                              <p:pRg st="11" end="11"/>
                                            </p:txEl>
                                          </p:spTgt>
                                        </p:tgtEl>
                                        <p:attrNameLst>
                                          <p:attrName>style.visibility</p:attrName>
                                        </p:attrNameLst>
                                      </p:cBhvr>
                                      <p:to>
                                        <p:strVal val="visible"/>
                                      </p:to>
                                    </p:set>
                                    <p:animEffect transition="in" filter="wipe(down)">
                                      <p:cBhvr>
                                        <p:cTn id="73" dur="500"/>
                                        <p:tgtEl>
                                          <p:spTgt spid="1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texto"/>
          <p:cNvSpPr>
            <a:spLocks noGrp="1"/>
          </p:cNvSpPr>
          <p:nvPr>
            <p:ph type="body" sz="half" idx="2"/>
          </p:nvPr>
        </p:nvSpPr>
        <p:spPr/>
        <p:txBody>
          <a:bodyPr>
            <a:normAutofit fontScale="92500"/>
          </a:bodyPr>
          <a:lstStyle/>
          <a:p>
            <a:r>
              <a:rPr lang="es-ES_tradnl" dirty="0" smtClean="0"/>
              <a:t>días después, tuvo reacciones  las cuales ella estaba muy tensa e irritable y no podía dormir, obtuvo una beca para la universidad mas privilegiada de ese entonces pero la perdió por que no se podía concentrar y no ponía atención, comenzó unos comportamientos muy extraños , estaba feliz de un momento a otro se enojaba, reía después lloraba  nadie entendía el por que de su comportamiento, ni siquiera ella.</a:t>
            </a:r>
            <a:endParaRPr lang="es-ES_tradnl" dirty="0"/>
          </a:p>
        </p:txBody>
      </p:sp>
      <p:sp>
        <p:nvSpPr>
          <p:cNvPr id="4" name="3 Marcador de posición de imagen"/>
          <p:cNvSpPr>
            <a:spLocks noGrp="1"/>
          </p:cNvSpPr>
          <p:nvPr>
            <p:ph type="pic" idx="1"/>
          </p:nvPr>
        </p:nvSpPr>
        <p:spPr/>
      </p:sp>
      <p:pic>
        <p:nvPicPr>
          <p:cNvPr id="9218" name="Picture 2" descr="http://media.otakuzone.com/store/user/171131/T130481366328cd34e80769cf74a99c8d75f1b89d714e.jpg"/>
          <p:cNvPicPr>
            <a:picLocks noChangeAspect="1" noChangeArrowheads="1"/>
          </p:cNvPicPr>
          <p:nvPr/>
        </p:nvPicPr>
        <p:blipFill>
          <a:blip r:embed="rId3"/>
          <a:srcRect/>
          <a:stretch>
            <a:fillRect/>
          </a:stretch>
        </p:blipFill>
        <p:spPr bwMode="auto">
          <a:xfrm>
            <a:off x="642910" y="642918"/>
            <a:ext cx="5429288" cy="3786214"/>
          </a:xfrm>
          <a:prstGeom prst="rect">
            <a:avLst/>
          </a:prstGeom>
          <a:noFill/>
        </p:spPr>
      </p:pic>
      <p:sp>
        <p:nvSpPr>
          <p:cNvPr id="6" name="5 Triángulo isósceles">
            <a:hlinkClick r:id="" action="ppaction://hlinkshowjump?jump=nextslide"/>
          </p:cNvPr>
          <p:cNvSpPr/>
          <p:nvPr/>
        </p:nvSpPr>
        <p:spPr>
          <a:xfrm rot="5623262">
            <a:off x="8172400" y="6021288"/>
            <a:ext cx="432048"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Triángulo isósceles">
            <a:hlinkClick r:id="rId4" action="ppaction://hlinksldjump"/>
          </p:cNvPr>
          <p:cNvSpPr/>
          <p:nvPr/>
        </p:nvSpPr>
        <p:spPr>
          <a:xfrm rot="16200000">
            <a:off x="647564" y="5985284"/>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Triángulo isósceles">
            <a:hlinkClick r:id="" action="ppaction://hlinkshowjump?jump=previousslide"/>
          </p:cNvPr>
          <p:cNvSpPr/>
          <p:nvPr/>
        </p:nvSpPr>
        <p:spPr>
          <a:xfrm rot="15896712">
            <a:off x="1317001" y="6003337"/>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ransition>
    <p:wheel spokes="3"/>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checkerboard(across)">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texto"/>
          <p:cNvSpPr>
            <a:spLocks noGrp="1"/>
          </p:cNvSpPr>
          <p:nvPr>
            <p:ph type="body" sz="half" idx="2"/>
          </p:nvPr>
        </p:nvSpPr>
        <p:spPr/>
        <p:txBody>
          <a:bodyPr/>
          <a:lstStyle/>
          <a:p>
            <a:r>
              <a:rPr lang="es-ES_tradnl" dirty="0" smtClean="0"/>
              <a:t>Todos los días veía a su bebe pero ya era unas alucinaciones demasiado fuertes siempre oía su voz y no paraba también oía las voces de conocidos  fallecidos veía imágenes de ultratumba y no había un momento que no le pasara esto. No quería estar con nadie se desesperaba cuando estaba con alguien trataba de aislarse para siempre estar sola pero esto no era posible.  </a:t>
            </a:r>
            <a:endParaRPr lang="es-ES_tradnl" dirty="0"/>
          </a:p>
        </p:txBody>
      </p:sp>
      <p:sp>
        <p:nvSpPr>
          <p:cNvPr id="4" name="3 Marcador de posición de imagen"/>
          <p:cNvSpPr>
            <a:spLocks noGrp="1"/>
          </p:cNvSpPr>
          <p:nvPr>
            <p:ph type="pic" idx="1"/>
          </p:nvPr>
        </p:nvSpPr>
        <p:spPr/>
      </p:sp>
      <p:pic>
        <p:nvPicPr>
          <p:cNvPr id="8194" name="Picture 2" descr="http://t0.gstatic.com/images?q=tbn:ANd9GcRnlpVPfnCTe32aPKQgpBUKSdu4GlrGDSpSHXHjnCSq1C-tDKGHbQ"/>
          <p:cNvPicPr>
            <a:picLocks noChangeAspect="1" noChangeArrowheads="1"/>
          </p:cNvPicPr>
          <p:nvPr/>
        </p:nvPicPr>
        <p:blipFill>
          <a:blip r:embed="rId3"/>
          <a:srcRect/>
          <a:stretch>
            <a:fillRect/>
          </a:stretch>
        </p:blipFill>
        <p:spPr bwMode="auto">
          <a:xfrm>
            <a:off x="571472" y="571480"/>
            <a:ext cx="5643602" cy="4000528"/>
          </a:xfrm>
          <a:prstGeom prst="rect">
            <a:avLst/>
          </a:prstGeom>
          <a:noFill/>
        </p:spPr>
      </p:pic>
      <p:sp>
        <p:nvSpPr>
          <p:cNvPr id="6" name="5 Triángulo isósceles">
            <a:hlinkClick r:id="" action="ppaction://hlinkshowjump?jump=nextslide"/>
          </p:cNvPr>
          <p:cNvSpPr/>
          <p:nvPr/>
        </p:nvSpPr>
        <p:spPr>
          <a:xfrm rot="5623262">
            <a:off x="8172400" y="6021288"/>
            <a:ext cx="432048"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Triángulo isósceles">
            <a:hlinkClick r:id="rId4" action="ppaction://hlinksldjump"/>
          </p:cNvPr>
          <p:cNvSpPr/>
          <p:nvPr/>
        </p:nvSpPr>
        <p:spPr>
          <a:xfrm rot="16200000">
            <a:off x="647564" y="5985284"/>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Triángulo isósceles">
            <a:hlinkClick r:id="" action="ppaction://hlinkshowjump?jump=previousslide"/>
          </p:cNvPr>
          <p:cNvSpPr/>
          <p:nvPr/>
        </p:nvSpPr>
        <p:spPr>
          <a:xfrm rot="15896712">
            <a:off x="1317001" y="6003337"/>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ransition>
    <p:split dir="in"/>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blinds(horizontal)">
                                      <p:cBhvr>
                                        <p:cTn id="13"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dirty="0"/>
          </a:p>
        </p:txBody>
      </p:sp>
      <p:sp>
        <p:nvSpPr>
          <p:cNvPr id="3" name="2 Marcador de texto"/>
          <p:cNvSpPr>
            <a:spLocks noGrp="1"/>
          </p:cNvSpPr>
          <p:nvPr>
            <p:ph type="body" sz="half" idx="2"/>
          </p:nvPr>
        </p:nvSpPr>
        <p:spPr/>
        <p:txBody>
          <a:bodyPr>
            <a:normAutofit lnSpcReduction="10000"/>
          </a:bodyPr>
          <a:lstStyle/>
          <a:p>
            <a:r>
              <a:rPr lang="es-ES_tradnl" dirty="0" smtClean="0"/>
              <a:t>Ya nada le daba gracia ni tristeza parecía que sus emociones se habían esfumado ya ni siquiera lloraba por el aborto, era plana ante todo ya no prestaba atención no era capaz siempre terminaba distraída sin saber el porque  deliraba a todo momento ante cualquier cosa. Seguía así hasta que hubo un momento que no se podía controlar  ya ni siquiera sabia que hacia, lo que hacia lo hacia sin conciencia</a:t>
            </a:r>
            <a:endParaRPr lang="es-ES_tradnl" dirty="0"/>
          </a:p>
        </p:txBody>
      </p:sp>
      <p:sp>
        <p:nvSpPr>
          <p:cNvPr id="4" name="3 Marcador de posición de imagen"/>
          <p:cNvSpPr>
            <a:spLocks noGrp="1"/>
          </p:cNvSpPr>
          <p:nvPr>
            <p:ph type="pic" idx="1"/>
          </p:nvPr>
        </p:nvSpPr>
        <p:spPr/>
      </p:sp>
      <p:pic>
        <p:nvPicPr>
          <p:cNvPr id="7170" name="Picture 2" descr="http://t1.gstatic.com/images?q=tbn:ANd9GcQB7X_AeP2UmtRuDLR-pv3bBFwWUqqLUseEphKbwER45ylicklR"/>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714348" y="714356"/>
            <a:ext cx="5429288" cy="3786214"/>
          </a:xfrm>
          <a:prstGeom prst="rect">
            <a:avLst/>
          </a:prstGeom>
          <a:noFill/>
        </p:spPr>
      </p:pic>
      <p:sp>
        <p:nvSpPr>
          <p:cNvPr id="6" name="5 Triángulo isósceles">
            <a:hlinkClick r:id="" action="ppaction://hlinkshowjump?jump=nextslide"/>
          </p:cNvPr>
          <p:cNvSpPr/>
          <p:nvPr/>
        </p:nvSpPr>
        <p:spPr>
          <a:xfrm rot="5623262">
            <a:off x="8172400" y="6021288"/>
            <a:ext cx="432048"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Triángulo isósceles">
            <a:hlinkClick r:id="rId4" action="ppaction://hlinksldjump"/>
          </p:cNvPr>
          <p:cNvSpPr/>
          <p:nvPr/>
        </p:nvSpPr>
        <p:spPr>
          <a:xfrm rot="16200000">
            <a:off x="647564" y="5985284"/>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Triángulo isósceles">
            <a:hlinkClick r:id="" action="ppaction://hlinkshowjump?jump=previousslide"/>
          </p:cNvPr>
          <p:cNvSpPr/>
          <p:nvPr/>
        </p:nvSpPr>
        <p:spPr>
          <a:xfrm rot="15896712">
            <a:off x="1317001" y="6003337"/>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ransition>
    <p:split/>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box(in)">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texto"/>
          <p:cNvSpPr>
            <a:spLocks noGrp="1"/>
          </p:cNvSpPr>
          <p:nvPr>
            <p:ph type="body" sz="half" idx="2"/>
          </p:nvPr>
        </p:nvSpPr>
        <p:spPr/>
        <p:txBody>
          <a:bodyPr>
            <a:normAutofit fontScale="92500" lnSpcReduction="10000"/>
          </a:bodyPr>
          <a:lstStyle/>
          <a:p>
            <a:r>
              <a:rPr lang="es-ES_tradnl" dirty="0" smtClean="0"/>
              <a:t>Un día salió al bar altares el lugar que mas odiaba llevaba en su bolso un cuchillo y se encontró con helarme la cual la comenzó a molestar por el aborto, Valeria se desespero tanto hasta que agarro el cuchillo y le dio una puñalada justo en el corazón y salió a gachas del lugar yendo donde Jackson se encontró con don Arturo el cual la trato de abusar pero ella le metió una puñalada por el recto y se monto en una bicicleta que encontró y siguió su camino donde Jackson </a:t>
            </a:r>
            <a:endParaRPr lang="es-ES_tradnl" dirty="0"/>
          </a:p>
        </p:txBody>
      </p:sp>
      <p:sp>
        <p:nvSpPr>
          <p:cNvPr id="4" name="3 Marcador de posición de imagen"/>
          <p:cNvSpPr>
            <a:spLocks noGrp="1"/>
          </p:cNvSpPr>
          <p:nvPr>
            <p:ph type="pic" idx="1"/>
          </p:nvPr>
        </p:nvSpPr>
        <p:spPr/>
      </p:sp>
      <p:pic>
        <p:nvPicPr>
          <p:cNvPr id="6146" name="Picture 2" descr="http://t1.gstatic.com/images?q=tbn:ANd9GcQMsellWxMkjZsears6f5zEpEp_gOpjmQZWWpr9Zo_1k2nTdabFgw"/>
          <p:cNvPicPr>
            <a:picLocks noChangeAspect="1" noChangeArrowheads="1"/>
          </p:cNvPicPr>
          <p:nvPr/>
        </p:nvPicPr>
        <p:blipFill>
          <a:blip r:embed="rId3"/>
          <a:srcRect/>
          <a:stretch>
            <a:fillRect/>
          </a:stretch>
        </p:blipFill>
        <p:spPr bwMode="auto">
          <a:xfrm>
            <a:off x="642910" y="714356"/>
            <a:ext cx="5429288" cy="3852689"/>
          </a:xfrm>
          <a:prstGeom prst="rect">
            <a:avLst/>
          </a:prstGeom>
          <a:noFill/>
        </p:spPr>
      </p:pic>
      <p:sp>
        <p:nvSpPr>
          <p:cNvPr id="6" name="5 Triángulo isósceles">
            <a:hlinkClick r:id="" action="ppaction://hlinkshowjump?jump=nextslide"/>
          </p:cNvPr>
          <p:cNvSpPr/>
          <p:nvPr/>
        </p:nvSpPr>
        <p:spPr>
          <a:xfrm rot="5623262">
            <a:off x="8172400" y="6021288"/>
            <a:ext cx="432048"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Triángulo isósceles">
            <a:hlinkClick r:id="rId4" action="ppaction://hlinksldjump"/>
          </p:cNvPr>
          <p:cNvSpPr/>
          <p:nvPr/>
        </p:nvSpPr>
        <p:spPr>
          <a:xfrm rot="16200000">
            <a:off x="647564" y="5985284"/>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Triángulo isósceles">
            <a:hlinkClick r:id="" action="ppaction://hlinkshowjump?jump=previousslide"/>
          </p:cNvPr>
          <p:cNvSpPr/>
          <p:nvPr/>
        </p:nvSpPr>
        <p:spPr>
          <a:xfrm rot="15896712">
            <a:off x="1317001" y="6003337"/>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ransition>
    <p:wheel spokes="8"/>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63664 0.42662 C -0.5625 0.42523 -0.49775 0.42223 -0.425 0.41783 C -0.41945 0.41598 -0.41407 0.4125 -0.40834 0.41111 C -0.39619 0.4081 -0.38386 0.40718 -0.37171 0.4044 C -0.36893 0.40301 -0.36615 0.40162 -0.36337 0.4 C -0.3599 0.39792 -0.35678 0.39514 -0.3533 0.39329 C -0.34705 0.38982 -0.33542 0.38681 -0.33004 0.38218 C -0.31823 0.37246 -0.29792 0.34977 -0.2849 0.34445 C -0.27466 0.33079 -0.26858 0.31366 -0.25834 0.3 C -0.25521 0.28334 -0.24132 0.25695 -0.2316 0.24445 C -0.22952 0.23241 -0.22379 0.22477 -0.21997 0.2132 C -0.21667 0.20348 -0.21528 0.1926 -0.21337 0.18218 C -0.21407 0.17153 -0.21164 0.13496 -0.22171 0.12223 C -0.22483 0.10857 -0.22101 0.12223 -0.23004 0.1044 C -0.23681 0.09074 -0.24271 0.07848 -0.2533 0.06875 C -0.26216 0.05139 -0.27674 0.03542 -0.29184 0.02894 C -0.30487 0.0169 -0.2948 0.025 -0.325 0.0132 L -0.325 0.0132 C -0.3283 0.01111 -0.33143 0.00834 -0.3349 0.00672 C -0.3382 0.00533 -0.34167 0.00533 -0.34497 0.0044 C -0.35053 0.00301 -0.36164 7.40741E-7 -0.36164 7.40741E-7 C -0.38837 0.00371 -0.41494 0.00741 -0.44167 0.01111 C -0.45209 0.025 -0.46615 0.02986 -0.47657 0.04445 C -0.48021 0.05857 -0.48438 0.07176 -0.48664 0.08658 C -0.48612 0.09838 -0.48577 0.11042 -0.4849 0.12223 C -0.48316 0.14445 -0.46928 0.16135 -0.4599 0.17778 C -0.45296 0.19005 -0.46094 0.18449 -0.45157 0.18889 C -0.44271 0.20695 -0.42066 0.21829 -0.4066 0.22894 C -0.40139 0.23287 -0.39705 0.23866 -0.39167 0.24213 C -0.38351 0.24746 -0.37483 0.25047 -0.36667 0.25556 C -0.35487 0.26273 -0.34237 0.27223 -0.33004 0.27778 C -0.30782 0.28773 -0.28108 0.29167 -0.25834 0.29329 C -0.24948 0.2926 -0.24046 0.29283 -0.2316 0.29098 C -0.22726 0.29005 -0.22379 0.28519 -0.21997 0.28218 C -0.20938 0.27408 -0.20452 0.26922 -0.19323 0.26435 C -0.18872 0.2625 -0.18577 0.26273 -0.1816 0.25996 C -0.17987 0.2588 -0.17848 0.25648 -0.17657 0.25556 C -0.17223 0.25348 -0.16337 0.25116 -0.16337 0.25116 C -0.14393 0.23681 -0.1224 0.2294 -0.10157 0.21991 C -0.0941 0.19445 -0.0757 0.17223 -0.0566 0.16227 C -0.05035 0.15093 -0.04827 0.15278 -0.03994 0.14445 C -0.03403 0.13264 -0.0349 0.12662 -0.02657 0.11551 C -0.02414 0.1051 -0.01945 0.0956 -0.01494 0.08658 C -0.01233 0.07523 -0.01146 0.06736 -0.01337 0.05556 C -0.01216 0.05116 -0.01112 0.04653 -0.0099 0.04213 C -0.00712 0.03125 -0.00087 0.02755 2.22222E-6 0.01551 C 0.00034 0.01042 2.22222E-6 0.0051 2.22222E-6 7.40741E-7 " pathEditMode="relative" ptsTypes="ffffffffffffffffFfffffffffffffffffffffffffffffA">
                                      <p:cBhvr>
                                        <p:cTn id="11" dur="2000" fill="hold"/>
                                        <p:tgtEl>
                                          <p:spTgt spid="614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texto"/>
          <p:cNvSpPr>
            <a:spLocks noGrp="1"/>
          </p:cNvSpPr>
          <p:nvPr>
            <p:ph type="body" sz="half" idx="2"/>
          </p:nvPr>
        </p:nvSpPr>
        <p:spPr/>
        <p:txBody>
          <a:bodyPr>
            <a:normAutofit fontScale="92500" lnSpcReduction="10000"/>
          </a:bodyPr>
          <a:lstStyle/>
          <a:p>
            <a:r>
              <a:rPr lang="es-ES_tradnl" dirty="0" smtClean="0"/>
              <a:t>Al entrar a la casa de Jackson tuvo una gran discusión  con doña carmena la cual le dijo hija del demonio prospecto de aborto nacido que vienes a hacer aquí, a volver a seducir a mi hijo ya matar mas bebes lárgate que aquí no eres digna de estar y Valeria con un gran odio le grita: cállate yo veré que hago y con quien estoy es mi vida y yo veré que hago con ella y usted no tiene por que meterse, aguanto su ira y fue a hablar con Jackson y le dijo.</a:t>
            </a:r>
            <a:endParaRPr lang="es-ES_tradnl" dirty="0"/>
          </a:p>
        </p:txBody>
      </p:sp>
      <p:sp>
        <p:nvSpPr>
          <p:cNvPr id="4" name="3 Marcador de posición de imagen"/>
          <p:cNvSpPr>
            <a:spLocks noGrp="1"/>
          </p:cNvSpPr>
          <p:nvPr>
            <p:ph type="pic" idx="1"/>
          </p:nvPr>
        </p:nvSpPr>
        <p:spPr/>
      </p:sp>
      <p:pic>
        <p:nvPicPr>
          <p:cNvPr id="5122" name="Picture 2" descr="http://t1.gstatic.com/images?q=tbn:ANd9GcT4za01YxK6Vgmcevji2VUOYyqni9jGIYjFW2UUg5Dpbm8mANjH"/>
          <p:cNvPicPr>
            <a:picLocks noChangeAspect="1" noChangeArrowheads="1"/>
          </p:cNvPicPr>
          <p:nvPr/>
        </p:nvPicPr>
        <p:blipFill>
          <a:blip r:embed="rId3"/>
          <a:srcRect/>
          <a:stretch>
            <a:fillRect/>
          </a:stretch>
        </p:blipFill>
        <p:spPr bwMode="auto">
          <a:xfrm>
            <a:off x="785785" y="642918"/>
            <a:ext cx="5158063" cy="3857652"/>
          </a:xfrm>
          <a:prstGeom prst="rect">
            <a:avLst/>
          </a:prstGeom>
          <a:noFill/>
        </p:spPr>
      </p:pic>
      <p:sp>
        <p:nvSpPr>
          <p:cNvPr id="6" name="5 Triángulo isósceles">
            <a:hlinkClick r:id="" action="ppaction://hlinkshowjump?jump=nextslide"/>
          </p:cNvPr>
          <p:cNvSpPr/>
          <p:nvPr/>
        </p:nvSpPr>
        <p:spPr>
          <a:xfrm rot="5623262">
            <a:off x="8172400" y="6021288"/>
            <a:ext cx="432048"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Triángulo isósceles">
            <a:hlinkClick r:id="rId4" action="ppaction://hlinksldjump"/>
          </p:cNvPr>
          <p:cNvSpPr/>
          <p:nvPr/>
        </p:nvSpPr>
        <p:spPr>
          <a:xfrm rot="16200000">
            <a:off x="647564" y="5985284"/>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Triángulo isósceles">
            <a:hlinkClick r:id="" action="ppaction://hlinkshowjump?jump=previousslide"/>
          </p:cNvPr>
          <p:cNvSpPr/>
          <p:nvPr/>
        </p:nvSpPr>
        <p:spPr>
          <a:xfrm rot="15896712">
            <a:off x="1317001" y="6003337"/>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ransition>
    <p:strips dir="ld"/>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51337 -0.30694 C -0.51076 -0.29606 -0.50972 -0.28518 -0.50503 -0.27569 C -0.50277 -0.26342 -0.50034 -0.24861 -0.49514 -0.23796 C -0.49184 -0.22106 -0.48941 -0.21041 -0.48003 -0.19791 C -0.47343 -0.17546 -0.48073 -0.19722 -0.4717 -0.17801 C -0.46944 -0.17314 -0.46892 -0.16713 -0.46666 -0.1625 C -0.46423 -0.15763 -0.46076 -0.15393 -0.45833 -0.14907 C -0.45451 -0.13263 -0.44409 -0.1199 -0.43837 -0.10463 C -0.43698 -0.10115 -0.43646 -0.09699 -0.43507 -0.09351 C -0.43264 -0.08726 -0.42951 -0.08171 -0.42673 -0.07569 C -0.41979 -0.06111 -0.4243 -0.05509 -0.4118 -0.04236 C -0.40521 -0.02129 -0.39357 -0.02037 -0.38507 -0.00463 C -0.38021 0.0044 -0.37656 0.0301 -0.3684 0.03542 C -0.3592 0.04144 -0.35468 0.05116 -0.3467 0.05764 C -0.34201 0.06135 -0.33646 0.06274 -0.33177 0.06644 C -0.32673 0.07037 -0.32361 0.07801 -0.3184 0.08195 C -0.31024 0.0882 -0.29878 0.08774 -0.2901 0.09306 C -0.28611 0.09561 -0.28246 0.09954 -0.27847 0.10209 C -0.26527 0.11019 -0.25139 0.11574 -0.23837 0.12431 C -0.22118 0.12061 -0.20382 0.11852 -0.1868 0.1132 C -0.18177 0.10695 -0.175 0.10625 -0.17014 0.09977 C -0.16319 0.09051 -0.15694 0.0801 -0.15 0.07084 C -0.14427 0.0632 -0.13628 0.05533 -0.13177 0.04653 C -0.12951 0.04213 -0.12743 0.03727 -0.125 0.03311 C -0.12274 0.0294 -0.12048 0.02593 -0.1184 0.02199 C -0.11093 0.00741 -0.10451 -0.01018 -0.09514 -0.02245 C -0.09375 -0.0243 -0.09166 -0.025 -0.0901 -0.02685 C -0.08663 -0.03101 -0.08298 -0.03518 -0.08003 -0.04027 C -0.0783 -0.04328 -0.07691 -0.04652 -0.075 -0.04907 C -0.07066 -0.05486 -0.06441 -0.05879 -0.06007 -0.06458 C -0.05 -0.07824 -0.0401 -0.09282 -0.03003 -0.10694 C -0.02639 -0.12199 -0.03159 -0.10486 -0.02343 -0.11805 C -0.02187 -0.1206 -0.02152 -0.12407 -0.02014 -0.12685 C -0.01718 -0.1324 -0.01319 -0.13703 -0.01007 -0.14236 C -0.00729 -0.15972 -0.00434 -0.1537 0.00157 -0.17129 C 0.00365 -0.17754 0.00747 -0.19282 0.0099 -0.19791 C 0.01111 -0.20046 0.01354 -0.20208 0.01493 -0.20463 C 0.01806 -0.21041 0.02032 -0.21666 0.02327 -0.22245 C 0.02691 -0.22963 0.02917 -0.23819 0.03334 -0.24467 C 0.03837 -0.25254 0.04566 -0.2581 0.05 -0.26689 C 0.05729 -0.28125 0.06528 -0.29699 0.0783 -0.30231 C 0.07848 -0.30254 0.08334 -0.31574 0.08663 -0.31134 C 0.08872 -0.30856 0.08716 -0.3037 0.0882 -0.30023 C 0.08889 -0.29838 0.09045 -0.29722 0.09167 -0.29583 C 0.09913 -0.26388 0.09497 -0.25439 0.09323 -0.20694 C 0.09254 -0.19097 0.08976 -0.18032 0.0816 -0.16898 C 0.07848 -0.1581 0.07761 -0.15277 0.07153 -0.14467 C 0.06476 -0.12176 0.05938 -0.09699 0.05 -0.07569 C 0.04532 -0.06481 0.03629 -0.05995 0.02986 -0.05138 C 0.00868 -0.02338 0.03854 -0.05694 0.01493 -0.03125 C 0.00226 0.00209 0.01875 -0.03819 0.00157 -0.00694 C 0.00052 -0.00509 -8.33333E-7 -0.00023 -8.33333E-7 -0.00023 " pathEditMode="relative" ptsTypes="fffffffffffffffffffffffffffffffffffffffffffffffffffA">
                                      <p:cBhvr>
                                        <p:cTn id="12" dur="2000" fill="hold"/>
                                        <p:tgtEl>
                                          <p:spTgt spid="512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texto"/>
          <p:cNvSpPr>
            <a:spLocks noGrp="1"/>
          </p:cNvSpPr>
          <p:nvPr>
            <p:ph type="body" sz="half" idx="2"/>
          </p:nvPr>
        </p:nvSpPr>
        <p:spPr/>
        <p:txBody>
          <a:bodyPr/>
          <a:lstStyle/>
          <a:p>
            <a:r>
              <a:rPr lang="es-ES_tradnl" dirty="0" smtClean="0"/>
              <a:t>Te lo juro por Dios y mi bebe que matare a tu madre, ella no tiene por que decirme esto, doña carmena  al oír esto se dirigió a la sala donde ellos estaban y le dijo: vengase pues. Valeria salió corriendo donde ella a empujarla  por el balcón en un 9 piso pero ella se quito y Valeria iba con tanto impulso que no pudo frenar y cayo</a:t>
            </a:r>
            <a:endParaRPr lang="es-ES_tradnl" dirty="0"/>
          </a:p>
        </p:txBody>
      </p:sp>
      <p:sp>
        <p:nvSpPr>
          <p:cNvPr id="4" name="3 Marcador de posición de imagen"/>
          <p:cNvSpPr>
            <a:spLocks noGrp="1"/>
          </p:cNvSpPr>
          <p:nvPr>
            <p:ph type="pic" idx="1"/>
          </p:nvPr>
        </p:nvSpPr>
        <p:spPr/>
      </p:sp>
      <p:pic>
        <p:nvPicPr>
          <p:cNvPr id="4098" name="Picture 2" descr="http://t0.gstatic.com/images?q=tbn:ANd9GcTdXSstE1dI0IxTVLZoIEGROwIZlKqPBtnXQtmkkSWDrVrAEfnD"/>
          <p:cNvPicPr>
            <a:picLocks noChangeAspect="1" noChangeArrowheads="1"/>
          </p:cNvPicPr>
          <p:nvPr/>
        </p:nvPicPr>
        <p:blipFill>
          <a:blip r:embed="rId3"/>
          <a:srcRect/>
          <a:stretch>
            <a:fillRect/>
          </a:stretch>
        </p:blipFill>
        <p:spPr bwMode="auto">
          <a:xfrm>
            <a:off x="714348" y="785793"/>
            <a:ext cx="5357850" cy="3671583"/>
          </a:xfrm>
          <a:prstGeom prst="rect">
            <a:avLst/>
          </a:prstGeom>
          <a:noFill/>
        </p:spPr>
      </p:pic>
      <p:sp>
        <p:nvSpPr>
          <p:cNvPr id="6" name="5 Triángulo isósceles">
            <a:hlinkClick r:id="" action="ppaction://hlinkshowjump?jump=nextslide"/>
          </p:cNvPr>
          <p:cNvSpPr/>
          <p:nvPr/>
        </p:nvSpPr>
        <p:spPr>
          <a:xfrm rot="5623262">
            <a:off x="8172400" y="6021288"/>
            <a:ext cx="432048"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Triángulo isósceles">
            <a:hlinkClick r:id="rId4" action="ppaction://hlinksldjump"/>
          </p:cNvPr>
          <p:cNvSpPr/>
          <p:nvPr/>
        </p:nvSpPr>
        <p:spPr>
          <a:xfrm rot="16200000">
            <a:off x="647564" y="5985284"/>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Triángulo isósceles">
            <a:hlinkClick r:id="" action="ppaction://hlinkshowjump?jump=previousslide"/>
          </p:cNvPr>
          <p:cNvSpPr/>
          <p:nvPr/>
        </p:nvSpPr>
        <p:spPr>
          <a:xfrm rot="15896712">
            <a:off x="1317001" y="6003337"/>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ransition>
    <p:circle/>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diamond(in)">
                                      <p:cBhvr>
                                        <p:cTn id="1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5143512"/>
            <a:ext cx="8229600" cy="1051560"/>
          </a:xfrm>
        </p:spPr>
        <p:txBody>
          <a:bodyPr/>
          <a:lstStyle/>
          <a:p>
            <a:r>
              <a:rPr lang="es-ES_tradnl" dirty="0" smtClean="0"/>
              <a:t> </a:t>
            </a:r>
            <a:endParaRPr lang="es-ES_tradnl" dirty="0"/>
          </a:p>
        </p:txBody>
      </p:sp>
      <p:sp>
        <p:nvSpPr>
          <p:cNvPr id="3" name="2 Marcador de texto"/>
          <p:cNvSpPr>
            <a:spLocks noGrp="1"/>
          </p:cNvSpPr>
          <p:nvPr>
            <p:ph type="body" sz="half" idx="2"/>
          </p:nvPr>
        </p:nvSpPr>
        <p:spPr/>
        <p:txBody>
          <a:bodyPr>
            <a:normAutofit fontScale="85000" lnSpcReduction="10000"/>
          </a:bodyPr>
          <a:lstStyle/>
          <a:p>
            <a:r>
              <a:rPr lang="es-ES_tradnl" dirty="0" smtClean="0"/>
              <a:t>Valeria fue catalogada a coma intensivo que solo un milagro la podría volver a despertar, ella no podía reaccionar pero si podía pensar soñó que su bebe le decía como sufriste verdad, así mismo sufrí yo… ella pudo comprender lo que hizo y estaba muy arrepentida la cual decía: por favor perdóname fue el error mas grande de mi vida no supe lo que hice estaba en un momento de desesperación no sabia que hacer y menos cuando estaba sola, perdóname no pensé en que tanto sufrirías y ya estoy dispuesta a irme al infierno a pagar mis consecuencias</a:t>
            </a:r>
            <a:endParaRPr lang="es-ES_tradnl" dirty="0"/>
          </a:p>
        </p:txBody>
      </p:sp>
      <p:sp>
        <p:nvSpPr>
          <p:cNvPr id="4" name="3 Marcador de posición de imagen"/>
          <p:cNvSpPr>
            <a:spLocks noGrp="1"/>
          </p:cNvSpPr>
          <p:nvPr>
            <p:ph type="pic" idx="1"/>
          </p:nvPr>
        </p:nvSpPr>
        <p:spPr/>
      </p:sp>
      <p:pic>
        <p:nvPicPr>
          <p:cNvPr id="3075" name="Picture 3" descr="tu display"/>
          <p:cNvPicPr>
            <a:picLocks noChangeAspect="1" noChangeArrowheads="1" noCrop="1"/>
          </p:cNvPicPr>
          <p:nvPr/>
        </p:nvPicPr>
        <p:blipFill>
          <a:blip r:embed="rId3"/>
          <a:srcRect/>
          <a:stretch>
            <a:fillRect/>
          </a:stretch>
        </p:blipFill>
        <p:spPr bwMode="auto">
          <a:xfrm>
            <a:off x="1500166" y="5143512"/>
            <a:ext cx="361950" cy="514350"/>
          </a:xfrm>
          <a:prstGeom prst="rect">
            <a:avLst/>
          </a:prstGeom>
          <a:noFill/>
        </p:spPr>
      </p:pic>
      <p:pic>
        <p:nvPicPr>
          <p:cNvPr id="3076" name="Picture 4" descr="tu display"/>
          <p:cNvPicPr>
            <a:picLocks noChangeAspect="1" noChangeArrowheads="1" noCrop="1"/>
          </p:cNvPicPr>
          <p:nvPr/>
        </p:nvPicPr>
        <p:blipFill>
          <a:blip r:embed="rId4"/>
          <a:srcRect/>
          <a:stretch>
            <a:fillRect/>
          </a:stretch>
        </p:blipFill>
        <p:spPr bwMode="auto">
          <a:xfrm>
            <a:off x="2285984" y="5143512"/>
            <a:ext cx="400050" cy="514350"/>
          </a:xfrm>
          <a:prstGeom prst="rect">
            <a:avLst/>
          </a:prstGeom>
          <a:noFill/>
        </p:spPr>
      </p:pic>
      <p:pic>
        <p:nvPicPr>
          <p:cNvPr id="3077" name="Picture 5" descr="tu display"/>
          <p:cNvPicPr>
            <a:picLocks noChangeAspect="1" noChangeArrowheads="1" noCrop="1"/>
          </p:cNvPicPr>
          <p:nvPr/>
        </p:nvPicPr>
        <p:blipFill>
          <a:blip r:embed="rId5"/>
          <a:srcRect/>
          <a:stretch>
            <a:fillRect/>
          </a:stretch>
        </p:blipFill>
        <p:spPr bwMode="auto">
          <a:xfrm>
            <a:off x="2643174" y="5143512"/>
            <a:ext cx="409575" cy="504825"/>
          </a:xfrm>
          <a:prstGeom prst="rect">
            <a:avLst/>
          </a:prstGeom>
          <a:noFill/>
        </p:spPr>
      </p:pic>
      <p:pic>
        <p:nvPicPr>
          <p:cNvPr id="3078" name="Picture 6" descr="tu display"/>
          <p:cNvPicPr>
            <a:picLocks noChangeAspect="1" noChangeArrowheads="1" noCrop="1"/>
          </p:cNvPicPr>
          <p:nvPr/>
        </p:nvPicPr>
        <p:blipFill>
          <a:blip r:embed="rId5"/>
          <a:srcRect/>
          <a:stretch>
            <a:fillRect/>
          </a:stretch>
        </p:blipFill>
        <p:spPr bwMode="auto">
          <a:xfrm>
            <a:off x="3000364" y="5143512"/>
            <a:ext cx="409575" cy="504825"/>
          </a:xfrm>
          <a:prstGeom prst="rect">
            <a:avLst/>
          </a:prstGeom>
          <a:noFill/>
        </p:spPr>
      </p:pic>
      <p:pic>
        <p:nvPicPr>
          <p:cNvPr id="3079" name="Picture 7" descr="tu display"/>
          <p:cNvPicPr>
            <a:picLocks noChangeAspect="1" noChangeArrowheads="1" noCrop="1"/>
          </p:cNvPicPr>
          <p:nvPr/>
        </p:nvPicPr>
        <p:blipFill>
          <a:blip r:embed="rId6"/>
          <a:srcRect/>
          <a:stretch>
            <a:fillRect/>
          </a:stretch>
        </p:blipFill>
        <p:spPr bwMode="auto">
          <a:xfrm>
            <a:off x="3357554" y="5143512"/>
            <a:ext cx="409575" cy="504825"/>
          </a:xfrm>
          <a:prstGeom prst="rect">
            <a:avLst/>
          </a:prstGeom>
          <a:noFill/>
        </p:spPr>
      </p:pic>
      <p:pic>
        <p:nvPicPr>
          <p:cNvPr id="3080" name="Picture 8" descr="tu display"/>
          <p:cNvPicPr>
            <a:picLocks noChangeAspect="1" noChangeArrowheads="1" noCrop="1"/>
          </p:cNvPicPr>
          <p:nvPr/>
        </p:nvPicPr>
        <p:blipFill>
          <a:blip r:embed="rId7"/>
          <a:srcRect/>
          <a:stretch>
            <a:fillRect/>
          </a:stretch>
        </p:blipFill>
        <p:spPr bwMode="auto">
          <a:xfrm>
            <a:off x="3714744" y="5143512"/>
            <a:ext cx="381000" cy="514350"/>
          </a:xfrm>
          <a:prstGeom prst="rect">
            <a:avLst/>
          </a:prstGeom>
          <a:noFill/>
        </p:spPr>
      </p:pic>
      <p:pic>
        <p:nvPicPr>
          <p:cNvPr id="3081" name="Picture 9" descr="tu display"/>
          <p:cNvPicPr>
            <a:picLocks noChangeAspect="1" noChangeArrowheads="1" noCrop="1"/>
          </p:cNvPicPr>
          <p:nvPr/>
        </p:nvPicPr>
        <p:blipFill>
          <a:blip r:embed="rId6"/>
          <a:srcRect/>
          <a:stretch>
            <a:fillRect/>
          </a:stretch>
        </p:blipFill>
        <p:spPr bwMode="auto">
          <a:xfrm>
            <a:off x="4071934" y="5143512"/>
            <a:ext cx="409575" cy="504825"/>
          </a:xfrm>
          <a:prstGeom prst="rect">
            <a:avLst/>
          </a:prstGeom>
          <a:noFill/>
        </p:spPr>
      </p:pic>
      <p:pic>
        <p:nvPicPr>
          <p:cNvPr id="3082" name="Picture 10" descr="tu display"/>
          <p:cNvPicPr>
            <a:picLocks noChangeAspect="1" noChangeArrowheads="1" noCrop="1"/>
          </p:cNvPicPr>
          <p:nvPr/>
        </p:nvPicPr>
        <p:blipFill>
          <a:blip r:embed="rId8"/>
          <a:srcRect/>
          <a:stretch>
            <a:fillRect/>
          </a:stretch>
        </p:blipFill>
        <p:spPr bwMode="auto">
          <a:xfrm>
            <a:off x="4429124" y="5143512"/>
            <a:ext cx="381000" cy="514350"/>
          </a:xfrm>
          <a:prstGeom prst="rect">
            <a:avLst/>
          </a:prstGeom>
          <a:noFill/>
        </p:spPr>
      </p:pic>
      <p:pic>
        <p:nvPicPr>
          <p:cNvPr id="3083" name="Picture 11" descr="tu display"/>
          <p:cNvPicPr>
            <a:picLocks noChangeAspect="1" noChangeArrowheads="1" noCrop="1"/>
          </p:cNvPicPr>
          <p:nvPr/>
        </p:nvPicPr>
        <p:blipFill>
          <a:blip r:embed="rId9"/>
          <a:srcRect/>
          <a:stretch>
            <a:fillRect/>
          </a:stretch>
        </p:blipFill>
        <p:spPr bwMode="auto">
          <a:xfrm>
            <a:off x="4786314" y="5143512"/>
            <a:ext cx="419100" cy="523875"/>
          </a:xfrm>
          <a:prstGeom prst="rect">
            <a:avLst/>
          </a:prstGeom>
          <a:noFill/>
        </p:spPr>
      </p:pic>
      <p:pic>
        <p:nvPicPr>
          <p:cNvPr id="3084" name="Picture 12" descr="tu display"/>
          <p:cNvPicPr>
            <a:picLocks noChangeAspect="1" noChangeArrowheads="1" noCrop="1"/>
          </p:cNvPicPr>
          <p:nvPr/>
        </p:nvPicPr>
        <p:blipFill>
          <a:blip r:embed="rId10"/>
          <a:srcRect/>
          <a:stretch>
            <a:fillRect/>
          </a:stretch>
        </p:blipFill>
        <p:spPr bwMode="auto">
          <a:xfrm>
            <a:off x="5143504" y="5143512"/>
            <a:ext cx="228600" cy="523875"/>
          </a:xfrm>
          <a:prstGeom prst="rect">
            <a:avLst/>
          </a:prstGeom>
          <a:noFill/>
        </p:spPr>
      </p:pic>
      <p:pic>
        <p:nvPicPr>
          <p:cNvPr id="3085" name="Picture 13" descr="tu display"/>
          <p:cNvPicPr>
            <a:picLocks noChangeAspect="1" noChangeArrowheads="1" noCrop="1"/>
          </p:cNvPicPr>
          <p:nvPr/>
        </p:nvPicPr>
        <p:blipFill>
          <a:blip r:embed="rId11"/>
          <a:srcRect/>
          <a:stretch>
            <a:fillRect/>
          </a:stretch>
        </p:blipFill>
        <p:spPr bwMode="auto">
          <a:xfrm>
            <a:off x="5357818" y="5143512"/>
            <a:ext cx="457200" cy="504825"/>
          </a:xfrm>
          <a:prstGeom prst="rect">
            <a:avLst/>
          </a:prstGeom>
          <a:noFill/>
        </p:spPr>
      </p:pic>
      <p:pic>
        <p:nvPicPr>
          <p:cNvPr id="3086" name="Picture 14" descr="tu display"/>
          <p:cNvPicPr>
            <a:picLocks noChangeAspect="1" noChangeArrowheads="1" noCrop="1"/>
          </p:cNvPicPr>
          <p:nvPr/>
        </p:nvPicPr>
        <p:blipFill>
          <a:blip r:embed="rId10"/>
          <a:srcRect/>
          <a:stretch>
            <a:fillRect/>
          </a:stretch>
        </p:blipFill>
        <p:spPr bwMode="auto">
          <a:xfrm>
            <a:off x="5786446" y="5143512"/>
            <a:ext cx="228600" cy="523875"/>
          </a:xfrm>
          <a:prstGeom prst="rect">
            <a:avLst/>
          </a:prstGeom>
          <a:noFill/>
        </p:spPr>
      </p:pic>
      <p:pic>
        <p:nvPicPr>
          <p:cNvPr id="3087" name="Picture 15" descr="tu display"/>
          <p:cNvPicPr>
            <a:picLocks noChangeAspect="1" noChangeArrowheads="1" noCrop="1"/>
          </p:cNvPicPr>
          <p:nvPr/>
        </p:nvPicPr>
        <p:blipFill>
          <a:blip r:embed="rId6"/>
          <a:srcRect/>
          <a:stretch>
            <a:fillRect/>
          </a:stretch>
        </p:blipFill>
        <p:spPr bwMode="auto">
          <a:xfrm>
            <a:off x="6000760" y="5143512"/>
            <a:ext cx="409575" cy="504825"/>
          </a:xfrm>
          <a:prstGeom prst="rect">
            <a:avLst/>
          </a:prstGeom>
          <a:noFill/>
        </p:spPr>
      </p:pic>
      <p:pic>
        <p:nvPicPr>
          <p:cNvPr id="3088" name="Picture 16" descr="tu display"/>
          <p:cNvPicPr>
            <a:picLocks noChangeAspect="1" noChangeArrowheads="1" noCrop="1"/>
          </p:cNvPicPr>
          <p:nvPr/>
        </p:nvPicPr>
        <p:blipFill>
          <a:blip r:embed="rId8"/>
          <a:srcRect/>
          <a:stretch>
            <a:fillRect/>
          </a:stretch>
        </p:blipFill>
        <p:spPr bwMode="auto">
          <a:xfrm>
            <a:off x="6357950" y="5143512"/>
            <a:ext cx="381000" cy="514350"/>
          </a:xfrm>
          <a:prstGeom prst="rect">
            <a:avLst/>
          </a:prstGeom>
          <a:noFill/>
        </p:spPr>
      </p:pic>
      <p:pic>
        <p:nvPicPr>
          <p:cNvPr id="3089" name="Picture 17" descr="tu display"/>
          <p:cNvPicPr>
            <a:picLocks noChangeAspect="1" noChangeArrowheads="1" noCrop="1"/>
          </p:cNvPicPr>
          <p:nvPr/>
        </p:nvPicPr>
        <p:blipFill>
          <a:blip r:embed="rId9"/>
          <a:srcRect/>
          <a:stretch>
            <a:fillRect/>
          </a:stretch>
        </p:blipFill>
        <p:spPr bwMode="auto">
          <a:xfrm>
            <a:off x="6715140" y="5143512"/>
            <a:ext cx="419100" cy="523875"/>
          </a:xfrm>
          <a:prstGeom prst="rect">
            <a:avLst/>
          </a:prstGeom>
          <a:noFill/>
        </p:spPr>
      </p:pic>
      <p:pic>
        <p:nvPicPr>
          <p:cNvPr id="3090" name="Picture 18" descr="tu display"/>
          <p:cNvPicPr>
            <a:picLocks noChangeAspect="1" noChangeArrowheads="1" noCrop="1"/>
          </p:cNvPicPr>
          <p:nvPr/>
        </p:nvPicPr>
        <p:blipFill>
          <a:blip r:embed="rId12"/>
          <a:srcRect/>
          <a:stretch>
            <a:fillRect/>
          </a:stretch>
        </p:blipFill>
        <p:spPr bwMode="auto">
          <a:xfrm>
            <a:off x="7072330" y="5143512"/>
            <a:ext cx="428625" cy="504825"/>
          </a:xfrm>
          <a:prstGeom prst="rect">
            <a:avLst/>
          </a:prstGeom>
          <a:noFill/>
        </p:spPr>
      </p:pic>
      <p:pic>
        <p:nvPicPr>
          <p:cNvPr id="3074" name="Picture 2" descr="tu display"/>
          <p:cNvPicPr>
            <a:picLocks noChangeAspect="1" noChangeArrowheads="1" noCrop="1"/>
          </p:cNvPicPr>
          <p:nvPr/>
        </p:nvPicPr>
        <p:blipFill>
          <a:blip r:embed="rId6"/>
          <a:srcRect/>
          <a:stretch>
            <a:fillRect/>
          </a:stretch>
        </p:blipFill>
        <p:spPr bwMode="auto">
          <a:xfrm>
            <a:off x="1142976" y="5143512"/>
            <a:ext cx="409575" cy="504826"/>
          </a:xfrm>
          <a:prstGeom prst="rect">
            <a:avLst/>
          </a:prstGeom>
          <a:noFill/>
        </p:spPr>
      </p:pic>
      <p:pic>
        <p:nvPicPr>
          <p:cNvPr id="3092" name="Picture 20" descr="http://t3.gstatic.com/images?q=tbn:ANd9GcQPnxUxmlktRfvwWwWgPwjaXdxHMmM29HWB5Qzsivu57Nx-O3v12A"/>
          <p:cNvPicPr>
            <a:picLocks noChangeAspect="1" noChangeArrowheads="1"/>
          </p:cNvPicPr>
          <p:nvPr/>
        </p:nvPicPr>
        <p:blipFill>
          <a:blip r:embed="rId13"/>
          <a:srcRect/>
          <a:stretch>
            <a:fillRect/>
          </a:stretch>
        </p:blipFill>
        <p:spPr bwMode="auto">
          <a:xfrm>
            <a:off x="714348" y="714356"/>
            <a:ext cx="5429288" cy="3817108"/>
          </a:xfrm>
          <a:prstGeom prst="rect">
            <a:avLst/>
          </a:prstGeom>
          <a:noFill/>
        </p:spPr>
      </p:pic>
      <p:sp>
        <p:nvSpPr>
          <p:cNvPr id="23" name="22 Triángulo isósceles">
            <a:hlinkClick r:id="" action="ppaction://hlinkshowjump?jump=nextslide"/>
          </p:cNvPr>
          <p:cNvSpPr/>
          <p:nvPr/>
        </p:nvSpPr>
        <p:spPr>
          <a:xfrm rot="5623262">
            <a:off x="8172400" y="6021288"/>
            <a:ext cx="432048"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23 Triángulo isósceles">
            <a:hlinkClick r:id="rId14" action="ppaction://hlinksldjump"/>
          </p:cNvPr>
          <p:cNvSpPr/>
          <p:nvPr/>
        </p:nvSpPr>
        <p:spPr>
          <a:xfrm rot="16200000">
            <a:off x="647564" y="5985284"/>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24 Triángulo isósceles">
            <a:hlinkClick r:id="" action="ppaction://hlinkshowjump?jump=previousslide"/>
          </p:cNvPr>
          <p:cNvSpPr/>
          <p:nvPr/>
        </p:nvSpPr>
        <p:spPr>
          <a:xfrm rot="15896712">
            <a:off x="1317001" y="6003337"/>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ransition>
    <p:newsflash/>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heckerboard(across)">
                                      <p:cBhvr>
                                        <p:cTn id="7" dur="500"/>
                                        <p:tgtEl>
                                          <p:spTgt spid="3075"/>
                                        </p:tgtEl>
                                      </p:cBhvr>
                                    </p:animEffect>
                                  </p:childTnLst>
                                </p:cTn>
                              </p:par>
                              <p:par>
                                <p:cTn id="8" presetID="5" presetClass="entr" presetSubtype="1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checkerboard(across)">
                                      <p:cBhvr>
                                        <p:cTn id="10" dur="500"/>
                                        <p:tgtEl>
                                          <p:spTgt spid="3076"/>
                                        </p:tgtEl>
                                      </p:cBhvr>
                                    </p:animEffect>
                                  </p:childTnLst>
                                </p:cTn>
                              </p:par>
                              <p:par>
                                <p:cTn id="11" presetID="5" presetClass="entr" presetSubtype="10" fill="hold" nodeType="withEffect">
                                  <p:stCondLst>
                                    <p:cond delay="0"/>
                                  </p:stCondLst>
                                  <p:childTnLst>
                                    <p:set>
                                      <p:cBhvr>
                                        <p:cTn id="12" dur="1" fill="hold">
                                          <p:stCondLst>
                                            <p:cond delay="0"/>
                                          </p:stCondLst>
                                        </p:cTn>
                                        <p:tgtEl>
                                          <p:spTgt spid="3077"/>
                                        </p:tgtEl>
                                        <p:attrNameLst>
                                          <p:attrName>style.visibility</p:attrName>
                                        </p:attrNameLst>
                                      </p:cBhvr>
                                      <p:to>
                                        <p:strVal val="visible"/>
                                      </p:to>
                                    </p:set>
                                    <p:animEffect transition="in" filter="checkerboard(across)">
                                      <p:cBhvr>
                                        <p:cTn id="13" dur="500"/>
                                        <p:tgtEl>
                                          <p:spTgt spid="3077"/>
                                        </p:tgtEl>
                                      </p:cBhvr>
                                    </p:animEffect>
                                  </p:childTnLst>
                                </p:cTn>
                              </p:par>
                              <p:par>
                                <p:cTn id="14" presetID="5" presetClass="entr" presetSubtype="10" fill="hold" nodeType="with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checkerboard(across)">
                                      <p:cBhvr>
                                        <p:cTn id="16" dur="500"/>
                                        <p:tgtEl>
                                          <p:spTgt spid="3078"/>
                                        </p:tgtEl>
                                      </p:cBhvr>
                                    </p:animEffect>
                                  </p:childTnLst>
                                </p:cTn>
                              </p:par>
                              <p:par>
                                <p:cTn id="17" presetID="5" presetClass="entr" presetSubtype="10" fill="hold" nodeType="withEffect">
                                  <p:stCondLst>
                                    <p:cond delay="0"/>
                                  </p:stCondLst>
                                  <p:childTnLst>
                                    <p:set>
                                      <p:cBhvr>
                                        <p:cTn id="18" dur="1" fill="hold">
                                          <p:stCondLst>
                                            <p:cond delay="0"/>
                                          </p:stCondLst>
                                        </p:cTn>
                                        <p:tgtEl>
                                          <p:spTgt spid="3079"/>
                                        </p:tgtEl>
                                        <p:attrNameLst>
                                          <p:attrName>style.visibility</p:attrName>
                                        </p:attrNameLst>
                                      </p:cBhvr>
                                      <p:to>
                                        <p:strVal val="visible"/>
                                      </p:to>
                                    </p:set>
                                    <p:animEffect transition="in" filter="checkerboard(across)">
                                      <p:cBhvr>
                                        <p:cTn id="19" dur="500"/>
                                        <p:tgtEl>
                                          <p:spTgt spid="3079"/>
                                        </p:tgtEl>
                                      </p:cBhvr>
                                    </p:animEffect>
                                  </p:childTnLst>
                                </p:cTn>
                              </p:par>
                              <p:par>
                                <p:cTn id="20" presetID="5" presetClass="entr" presetSubtype="10" fill="hold" nodeType="withEffect">
                                  <p:stCondLst>
                                    <p:cond delay="0"/>
                                  </p:stCondLst>
                                  <p:childTnLst>
                                    <p:set>
                                      <p:cBhvr>
                                        <p:cTn id="21" dur="1" fill="hold">
                                          <p:stCondLst>
                                            <p:cond delay="0"/>
                                          </p:stCondLst>
                                        </p:cTn>
                                        <p:tgtEl>
                                          <p:spTgt spid="3080"/>
                                        </p:tgtEl>
                                        <p:attrNameLst>
                                          <p:attrName>style.visibility</p:attrName>
                                        </p:attrNameLst>
                                      </p:cBhvr>
                                      <p:to>
                                        <p:strVal val="visible"/>
                                      </p:to>
                                    </p:set>
                                    <p:animEffect transition="in" filter="checkerboard(across)">
                                      <p:cBhvr>
                                        <p:cTn id="22" dur="500"/>
                                        <p:tgtEl>
                                          <p:spTgt spid="3080"/>
                                        </p:tgtEl>
                                      </p:cBhvr>
                                    </p:animEffect>
                                  </p:childTnLst>
                                </p:cTn>
                              </p:par>
                              <p:par>
                                <p:cTn id="23" presetID="5" presetClass="entr" presetSubtype="10" fill="hold" nodeType="withEffect">
                                  <p:stCondLst>
                                    <p:cond delay="0"/>
                                  </p:stCondLst>
                                  <p:childTnLst>
                                    <p:set>
                                      <p:cBhvr>
                                        <p:cTn id="24" dur="1" fill="hold">
                                          <p:stCondLst>
                                            <p:cond delay="0"/>
                                          </p:stCondLst>
                                        </p:cTn>
                                        <p:tgtEl>
                                          <p:spTgt spid="3081"/>
                                        </p:tgtEl>
                                        <p:attrNameLst>
                                          <p:attrName>style.visibility</p:attrName>
                                        </p:attrNameLst>
                                      </p:cBhvr>
                                      <p:to>
                                        <p:strVal val="visible"/>
                                      </p:to>
                                    </p:set>
                                    <p:animEffect transition="in" filter="checkerboard(across)">
                                      <p:cBhvr>
                                        <p:cTn id="25" dur="500"/>
                                        <p:tgtEl>
                                          <p:spTgt spid="3081"/>
                                        </p:tgtEl>
                                      </p:cBhvr>
                                    </p:animEffect>
                                  </p:childTnLst>
                                </p:cTn>
                              </p:par>
                              <p:par>
                                <p:cTn id="26" presetID="5" presetClass="entr" presetSubtype="10" fill="hold" nodeType="withEffect">
                                  <p:stCondLst>
                                    <p:cond delay="0"/>
                                  </p:stCondLst>
                                  <p:childTnLst>
                                    <p:set>
                                      <p:cBhvr>
                                        <p:cTn id="27" dur="1" fill="hold">
                                          <p:stCondLst>
                                            <p:cond delay="0"/>
                                          </p:stCondLst>
                                        </p:cTn>
                                        <p:tgtEl>
                                          <p:spTgt spid="3082"/>
                                        </p:tgtEl>
                                        <p:attrNameLst>
                                          <p:attrName>style.visibility</p:attrName>
                                        </p:attrNameLst>
                                      </p:cBhvr>
                                      <p:to>
                                        <p:strVal val="visible"/>
                                      </p:to>
                                    </p:set>
                                    <p:animEffect transition="in" filter="checkerboard(across)">
                                      <p:cBhvr>
                                        <p:cTn id="28" dur="500"/>
                                        <p:tgtEl>
                                          <p:spTgt spid="3082"/>
                                        </p:tgtEl>
                                      </p:cBhvr>
                                    </p:animEffect>
                                  </p:childTnLst>
                                </p:cTn>
                              </p:par>
                              <p:par>
                                <p:cTn id="29" presetID="5" presetClass="entr" presetSubtype="10" fill="hold" nodeType="withEffect">
                                  <p:stCondLst>
                                    <p:cond delay="0"/>
                                  </p:stCondLst>
                                  <p:childTnLst>
                                    <p:set>
                                      <p:cBhvr>
                                        <p:cTn id="30" dur="1" fill="hold">
                                          <p:stCondLst>
                                            <p:cond delay="0"/>
                                          </p:stCondLst>
                                        </p:cTn>
                                        <p:tgtEl>
                                          <p:spTgt spid="3083"/>
                                        </p:tgtEl>
                                        <p:attrNameLst>
                                          <p:attrName>style.visibility</p:attrName>
                                        </p:attrNameLst>
                                      </p:cBhvr>
                                      <p:to>
                                        <p:strVal val="visible"/>
                                      </p:to>
                                    </p:set>
                                    <p:animEffect transition="in" filter="checkerboard(across)">
                                      <p:cBhvr>
                                        <p:cTn id="31" dur="500"/>
                                        <p:tgtEl>
                                          <p:spTgt spid="3083"/>
                                        </p:tgtEl>
                                      </p:cBhvr>
                                    </p:animEffect>
                                  </p:childTnLst>
                                </p:cTn>
                              </p:par>
                              <p:par>
                                <p:cTn id="32" presetID="5" presetClass="entr" presetSubtype="10" fill="hold" nodeType="withEffect">
                                  <p:stCondLst>
                                    <p:cond delay="0"/>
                                  </p:stCondLst>
                                  <p:childTnLst>
                                    <p:set>
                                      <p:cBhvr>
                                        <p:cTn id="33" dur="1" fill="hold">
                                          <p:stCondLst>
                                            <p:cond delay="0"/>
                                          </p:stCondLst>
                                        </p:cTn>
                                        <p:tgtEl>
                                          <p:spTgt spid="3084"/>
                                        </p:tgtEl>
                                        <p:attrNameLst>
                                          <p:attrName>style.visibility</p:attrName>
                                        </p:attrNameLst>
                                      </p:cBhvr>
                                      <p:to>
                                        <p:strVal val="visible"/>
                                      </p:to>
                                    </p:set>
                                    <p:animEffect transition="in" filter="checkerboard(across)">
                                      <p:cBhvr>
                                        <p:cTn id="34" dur="500"/>
                                        <p:tgtEl>
                                          <p:spTgt spid="3084"/>
                                        </p:tgtEl>
                                      </p:cBhvr>
                                    </p:animEffect>
                                  </p:childTnLst>
                                </p:cTn>
                              </p:par>
                              <p:par>
                                <p:cTn id="35" presetID="5" presetClass="entr" presetSubtype="10" fill="hold" nodeType="withEffect">
                                  <p:stCondLst>
                                    <p:cond delay="0"/>
                                  </p:stCondLst>
                                  <p:childTnLst>
                                    <p:set>
                                      <p:cBhvr>
                                        <p:cTn id="36" dur="1" fill="hold">
                                          <p:stCondLst>
                                            <p:cond delay="0"/>
                                          </p:stCondLst>
                                        </p:cTn>
                                        <p:tgtEl>
                                          <p:spTgt spid="3085"/>
                                        </p:tgtEl>
                                        <p:attrNameLst>
                                          <p:attrName>style.visibility</p:attrName>
                                        </p:attrNameLst>
                                      </p:cBhvr>
                                      <p:to>
                                        <p:strVal val="visible"/>
                                      </p:to>
                                    </p:set>
                                    <p:animEffect transition="in" filter="checkerboard(across)">
                                      <p:cBhvr>
                                        <p:cTn id="37" dur="500"/>
                                        <p:tgtEl>
                                          <p:spTgt spid="3085"/>
                                        </p:tgtEl>
                                      </p:cBhvr>
                                    </p:animEffect>
                                  </p:childTnLst>
                                </p:cTn>
                              </p:par>
                              <p:par>
                                <p:cTn id="38" presetID="5" presetClass="entr" presetSubtype="10" fill="hold" nodeType="withEffect">
                                  <p:stCondLst>
                                    <p:cond delay="0"/>
                                  </p:stCondLst>
                                  <p:childTnLst>
                                    <p:set>
                                      <p:cBhvr>
                                        <p:cTn id="39" dur="1" fill="hold">
                                          <p:stCondLst>
                                            <p:cond delay="0"/>
                                          </p:stCondLst>
                                        </p:cTn>
                                        <p:tgtEl>
                                          <p:spTgt spid="3086"/>
                                        </p:tgtEl>
                                        <p:attrNameLst>
                                          <p:attrName>style.visibility</p:attrName>
                                        </p:attrNameLst>
                                      </p:cBhvr>
                                      <p:to>
                                        <p:strVal val="visible"/>
                                      </p:to>
                                    </p:set>
                                    <p:animEffect transition="in" filter="checkerboard(across)">
                                      <p:cBhvr>
                                        <p:cTn id="40" dur="500"/>
                                        <p:tgtEl>
                                          <p:spTgt spid="3086"/>
                                        </p:tgtEl>
                                      </p:cBhvr>
                                    </p:animEffect>
                                  </p:childTnLst>
                                </p:cTn>
                              </p:par>
                              <p:par>
                                <p:cTn id="41" presetID="5" presetClass="entr" presetSubtype="10" fill="hold" nodeType="withEffect">
                                  <p:stCondLst>
                                    <p:cond delay="0"/>
                                  </p:stCondLst>
                                  <p:childTnLst>
                                    <p:set>
                                      <p:cBhvr>
                                        <p:cTn id="42" dur="1" fill="hold">
                                          <p:stCondLst>
                                            <p:cond delay="0"/>
                                          </p:stCondLst>
                                        </p:cTn>
                                        <p:tgtEl>
                                          <p:spTgt spid="3087"/>
                                        </p:tgtEl>
                                        <p:attrNameLst>
                                          <p:attrName>style.visibility</p:attrName>
                                        </p:attrNameLst>
                                      </p:cBhvr>
                                      <p:to>
                                        <p:strVal val="visible"/>
                                      </p:to>
                                    </p:set>
                                    <p:animEffect transition="in" filter="checkerboard(across)">
                                      <p:cBhvr>
                                        <p:cTn id="43" dur="500"/>
                                        <p:tgtEl>
                                          <p:spTgt spid="3087"/>
                                        </p:tgtEl>
                                      </p:cBhvr>
                                    </p:animEffect>
                                  </p:childTnLst>
                                </p:cTn>
                              </p:par>
                              <p:par>
                                <p:cTn id="44" presetID="5" presetClass="entr" presetSubtype="10" fill="hold" nodeType="withEffect">
                                  <p:stCondLst>
                                    <p:cond delay="0"/>
                                  </p:stCondLst>
                                  <p:childTnLst>
                                    <p:set>
                                      <p:cBhvr>
                                        <p:cTn id="45" dur="1" fill="hold">
                                          <p:stCondLst>
                                            <p:cond delay="0"/>
                                          </p:stCondLst>
                                        </p:cTn>
                                        <p:tgtEl>
                                          <p:spTgt spid="3088"/>
                                        </p:tgtEl>
                                        <p:attrNameLst>
                                          <p:attrName>style.visibility</p:attrName>
                                        </p:attrNameLst>
                                      </p:cBhvr>
                                      <p:to>
                                        <p:strVal val="visible"/>
                                      </p:to>
                                    </p:set>
                                    <p:animEffect transition="in" filter="checkerboard(across)">
                                      <p:cBhvr>
                                        <p:cTn id="46" dur="500"/>
                                        <p:tgtEl>
                                          <p:spTgt spid="3088"/>
                                        </p:tgtEl>
                                      </p:cBhvr>
                                    </p:animEffect>
                                  </p:childTnLst>
                                </p:cTn>
                              </p:par>
                              <p:par>
                                <p:cTn id="47" presetID="5" presetClass="entr" presetSubtype="10" fill="hold" nodeType="withEffect">
                                  <p:stCondLst>
                                    <p:cond delay="0"/>
                                  </p:stCondLst>
                                  <p:childTnLst>
                                    <p:set>
                                      <p:cBhvr>
                                        <p:cTn id="48" dur="1" fill="hold">
                                          <p:stCondLst>
                                            <p:cond delay="0"/>
                                          </p:stCondLst>
                                        </p:cTn>
                                        <p:tgtEl>
                                          <p:spTgt spid="3089"/>
                                        </p:tgtEl>
                                        <p:attrNameLst>
                                          <p:attrName>style.visibility</p:attrName>
                                        </p:attrNameLst>
                                      </p:cBhvr>
                                      <p:to>
                                        <p:strVal val="visible"/>
                                      </p:to>
                                    </p:set>
                                    <p:animEffect transition="in" filter="checkerboard(across)">
                                      <p:cBhvr>
                                        <p:cTn id="49" dur="500"/>
                                        <p:tgtEl>
                                          <p:spTgt spid="3089"/>
                                        </p:tgtEl>
                                      </p:cBhvr>
                                    </p:animEffect>
                                  </p:childTnLst>
                                </p:cTn>
                              </p:par>
                              <p:par>
                                <p:cTn id="50" presetID="5" presetClass="entr" presetSubtype="10" fill="hold" nodeType="withEffect">
                                  <p:stCondLst>
                                    <p:cond delay="0"/>
                                  </p:stCondLst>
                                  <p:childTnLst>
                                    <p:set>
                                      <p:cBhvr>
                                        <p:cTn id="51" dur="1" fill="hold">
                                          <p:stCondLst>
                                            <p:cond delay="0"/>
                                          </p:stCondLst>
                                        </p:cTn>
                                        <p:tgtEl>
                                          <p:spTgt spid="3090"/>
                                        </p:tgtEl>
                                        <p:attrNameLst>
                                          <p:attrName>style.visibility</p:attrName>
                                        </p:attrNameLst>
                                      </p:cBhvr>
                                      <p:to>
                                        <p:strVal val="visible"/>
                                      </p:to>
                                    </p:set>
                                    <p:animEffect transition="in" filter="checkerboard(across)">
                                      <p:cBhvr>
                                        <p:cTn id="52" dur="500"/>
                                        <p:tgtEl>
                                          <p:spTgt spid="3090"/>
                                        </p:tgtEl>
                                      </p:cBhvr>
                                    </p:animEffect>
                                  </p:childTnLst>
                                </p:cTn>
                              </p:par>
                              <p:par>
                                <p:cTn id="53" presetID="5" presetClass="entr" presetSubtype="10" fill="hold" nodeType="withEffect">
                                  <p:stCondLst>
                                    <p:cond delay="0"/>
                                  </p:stCondLst>
                                  <p:childTnLst>
                                    <p:set>
                                      <p:cBhvr>
                                        <p:cTn id="54" dur="1" fill="hold">
                                          <p:stCondLst>
                                            <p:cond delay="0"/>
                                          </p:stCondLst>
                                        </p:cTn>
                                        <p:tgtEl>
                                          <p:spTgt spid="3074"/>
                                        </p:tgtEl>
                                        <p:attrNameLst>
                                          <p:attrName>style.visibility</p:attrName>
                                        </p:attrNameLst>
                                      </p:cBhvr>
                                      <p:to>
                                        <p:strVal val="visible"/>
                                      </p:to>
                                    </p:set>
                                    <p:animEffect transition="in" filter="checkerboard(across)">
                                      <p:cBhvr>
                                        <p:cTn id="55" dur="500"/>
                                        <p:tgtEl>
                                          <p:spTgt spid="3074"/>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3">
                                            <p:txEl>
                                              <p:pRg st="0" end="0"/>
                                            </p:txEl>
                                          </p:spTgt>
                                        </p:tgtEl>
                                        <p:attrNameLst>
                                          <p:attrName>style.visibility</p:attrName>
                                        </p:attrNameLst>
                                      </p:cBhvr>
                                      <p:to>
                                        <p:strVal val="visible"/>
                                      </p:to>
                                    </p:set>
                                    <p:animEffect transition="in" filter="blinds(horizontal)">
                                      <p:cBhvr>
                                        <p:cTn id="60" dur="500"/>
                                        <p:tgtEl>
                                          <p:spTgt spid="3">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nodeType="clickEffect">
                                  <p:stCondLst>
                                    <p:cond delay="0"/>
                                  </p:stCondLst>
                                  <p:childTnLst>
                                    <p:animMotion origin="layout" path="M -0.44167 -0.4801 C -0.43177 -0.47153 -0.43264 -0.45695 -0.42656 -0.44445 C -0.42396 -0.42987 -0.41875 -0.41714 -0.41667 -0.40232 C -0.41615 -0.36528 -0.41632 -0.32825 -0.41493 -0.29121 C -0.41424 -0.27501 -0.40625 -0.26181 -0.4033 -0.24677 C -0.40191 -0.23936 -0.40087 -0.23195 -0.4 -0.22454 C -0.39913 -0.21783 -0.39948 -0.21089 -0.39826 -0.20441 C -0.39774 -0.20116 -0.39583 -0.19862 -0.39496 -0.19561 C -0.38663 -0.16667 -0.38246 -0.13496 -0.35833 -0.12223 C -0.34305 -0.12616 -0.32934 -0.12663 -0.31823 -0.14237 C -0.31302 -0.16366 -0.32118 -0.17177 -0.30833 -0.1889 C -0.30885 -0.20741 -0.30746 -0.22616 -0.3099 -0.24445 C -0.31076 -0.2514 -0.31545 -0.25626 -0.31823 -0.26228 C -0.3224 -0.27107 -0.32361 -0.28172 -0.32656 -0.29121 C -0.33003 -0.30302 -0.33177 -0.31575 -0.33663 -0.32663 C -0.34149 -0.33728 -0.34687 -0.347 -0.35156 -0.35788 C -0.36319 -0.38519 -0.37153 -0.40649 -0.39653 -0.41343 C -0.40399 -0.41829 -0.41059 -0.42107 -0.41667 -0.42894 C -0.41996 -0.42825 -0.4243 -0.42987 -0.42656 -0.42663 C -0.42795 -0.42478 -0.42292 -0.42408 -0.42153 -0.42223 C -0.41528 -0.41436 -0.41059 -0.40394 -0.4033 -0.39792 C -0.39375 -0.39028 -0.38403 -0.3801 -0.37656 -0.36899 C -0.37066 -0.36019 -0.36719 -0.35325 -0.3599 -0.34677 C -0.35104 -0.32894 -0.36267 -0.3507 -0.35156 -0.33566 C -0.34965 -0.33311 -0.34844 -0.32941 -0.34653 -0.32663 C -0.34149 -0.31968 -0.33559 -0.31482 -0.32986 -0.30903 C -0.32396 -0.29723 -0.31545 -0.28357 -0.3066 -0.2757 C -0.30434 -0.2713 -0.3033 -0.26528 -0.3 -0.26228 C -0.29115 -0.25441 -0.28611 -0.24584 -0.2816 -0.23334 C -0.28108 -0.22825 -0.28108 -0.22292 -0.27986 -0.21783 C -0.27934 -0.21528 -0.27708 -0.21366 -0.27656 -0.21112 C -0.27535 -0.20394 -0.27604 -0.19653 -0.275 -0.1889 C -0.2743 -0.18427 -0.27257 -0.1801 -0.27153 -0.1757 C -0.27031 -0.1713 -0.26823 -0.16228 -0.26823 -0.16228 C -0.26979 -0.15047 -0.26927 -0.13843 -0.27153 -0.12663 C -0.2724 -0.122 -0.27639 -0.11945 -0.2783 -0.11575 C -0.28073 -0.10163 -0.2875 -0.09121 -0.29167 -0.07778 C -0.29115 -0.06968 -0.29167 -0.06135 -0.28993 -0.05348 C -0.28316 -0.02385 -0.26337 0.01018 -0.24167 0.02222 C -0.2375 0.02453 -0.23264 0.02453 -0.2283 0.02661 C -0.225 0.02522 -0.22118 0.02476 -0.21823 0.02222 C -0.20069 0.00809 -0.22153 0.0162 -0.20486 0.0111 C -0.2033 0.00879 -0.20191 0.00601 -0.2 0.00439 C -0.19583 0.00092 -0.18663 -0.00441 -0.18663 -0.00441 C -0.18299 -0.02686 -0.18507 -0.01806 -0.1816 -0.03126 C -0.18802 -0.04862 -0.18455 -0.03403 -0.1783 -0.06228 C -0.1743 -0.08056 -0.17639 -0.09677 -0.16823 -0.11343 C -0.16701 -0.11876 -0.16389 -0.12339 -0.16319 -0.12894 C -0.16007 -0.15556 -0.16302 -0.16158 -0.15486 -0.18218 C -0.15799 -0.19839 -0.15729 -0.18496 -0.15 -0.20232 C -0.14653 -0.21066 -0.15052 -0.21135 -0.14496 -0.21783 C -0.12934 -0.23589 -0.11163 -0.23774 -0.09167 -0.24005 C -0.07882 -0.23866 -0.06597 -0.23797 -0.0533 -0.23566 C -0.03281 -0.23172 0.00104 -0.20186 0.0151 -0.18218 C 0.02066 -0.16366 0.03299 -0.14376 0.0434 -0.12894 C 0.04774 -0.12269 0.05677 -0.11112 0.05677 -0.11112 C 0.05851 -0.09908 0.06059 -0.08728 0.06337 -0.0757 C 0.0632 -0.07478 0.06233 -0.05765 0.06007 -0.05348 C 0.05538 -0.04538 0.0401 -0.02269 0.03507 -0.01783 C 0.02691 -0.00996 0.01736 -0.0088 0.00833 -0.00441 C -0.00104 0.00022 0.00469 -5.55556E-6 -5.55556E-7 -5.55556E-6 " pathEditMode="relative" ptsTypes="ffffffffffffffffffffffffffffffffffffffffffffffffffffffffffffA">
                                      <p:cBhvr>
                                        <p:cTn id="64" dur="2000" fill="hold"/>
                                        <p:tgtEl>
                                          <p:spTgt spid="309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texto"/>
          <p:cNvSpPr>
            <a:spLocks noGrp="1"/>
          </p:cNvSpPr>
          <p:nvPr>
            <p:ph type="body" sz="half" idx="2"/>
          </p:nvPr>
        </p:nvSpPr>
        <p:spPr/>
        <p:txBody>
          <a:bodyPr>
            <a:normAutofit fontScale="85000" lnSpcReduction="20000"/>
          </a:bodyPr>
          <a:lstStyle/>
          <a:p>
            <a:r>
              <a:rPr lang="es-ES_tradnl" dirty="0" smtClean="0"/>
              <a:t>Valeria abrió los ojos y vio a Jackson con el bebe que decía: olvídame ya sufriste demasiado te perdono en ese momento tuvo un paro cardiaco y la tuvieron que reanimar y salió con éxito pero perdió la memoria. Todos rezaron por ella y para su curación y justamente el 15 de febrero de 1943 ella despertó solo se acordaba de su familia y comenzó a estudiar derecho 5 años después se convirtió en una gran abogada se volvió a enamorar de Jackson y comenzaron de nuevo una relación se casaron y tuvieron dos niños. Valeria recupero parte de su memoria pero a su bebe y la maldición de este nunca se acordó.</a:t>
            </a:r>
            <a:endParaRPr lang="es-ES_tradnl" dirty="0"/>
          </a:p>
        </p:txBody>
      </p:sp>
      <p:sp>
        <p:nvSpPr>
          <p:cNvPr id="4" name="3 Marcador de posición de imagen"/>
          <p:cNvSpPr>
            <a:spLocks noGrp="1"/>
          </p:cNvSpPr>
          <p:nvPr>
            <p:ph type="pic" idx="1"/>
          </p:nvPr>
        </p:nvSpPr>
        <p:spPr/>
      </p:sp>
      <p:sp>
        <p:nvSpPr>
          <p:cNvPr id="2050" name="AutoShape 2" descr="data:image/jpeg;base64,/9j/4AAQSkZJRgABAQAAAQABAAD/2wCEAAkGBhQSEBUUEhQUFRUUFRUXFBQXFRUVFBUVFRQVFBUVFhgXHCYeFxojGRUVHy8gIycpLCwsFR4xNTAqNSYrLSkBCQoKDgwOFw8PFykcHBwpKSkpKSkpKSkpKSkpKSwpKSkpKSkpKSkpKSkpKS41KSkpLSksKSkpKSwpKSkpKSwpLP/AABEIAKgBLAMBIgACEQEDEQH/xAAcAAABBQEBAQAAAAAAAAAAAAAEAAECAwUGBwj/xAA+EAABAwEFBQYFAgUCBwEAAAABAAIRAwQSITFBBVFhcYETIpGhsdEGMkLB8FLhI2JyovEHFBUzU4KSstIk/8QAGAEAAwEBAAAAAAAAAAAAAAAAAAECAwT/xAAhEQEBAAICAwEBAAMAAAAAAAAAAQIRAyESMUFRMgQiYf/aAAwDAQACEQMRAD8A9NrDukb8PEx90Ns+lL3vj6rreQzPiSPFF1BiOp8AfcKQF0QM4wH38VNCyy0xi6M8ByB95PgiIUaeAAGisUg0JnMBCkkgAWWa686T670WAk9sp2lAQ7LvSNc8M9yrfUn5Yj9REjoNfTmmq1ARj8v/ALft6+ufarWXcAss+SYqk2sq2xrT3RLv1HE/sOAQFotp1MTkBmeWpQ9W06N1ywknkPucFfTsjWC9VMT9OZP9RzPLILiyyyyvbTWlVAuccGA88T1M3R5rQpUHDNzW8GtHqR9k1MPdiAKbNJ3cBr5DiVLs6YzJceOPkMPGUTHXsCKcHIzG6D6Ky6h22kZAQOgCm20t/U3xBVbhL2mFKm2Plw/l06fp9OCrZUByU5WuOdhWCGEEZdNRzUoVIdr48R+yuXVLvtmUJoTpymFb2yMMDviVwvx3ZG06YxL6tQ/M7RozgZBd6uR+JbB21tosOUCeU4pwPJ7bRLZkQsh4zXX/ABhQi0VABgHHwXLVWKzB3U0LR2Zsw16optzP2UdqbNNGoWHTVT5Tej11sE8qshWlqiQqCuElIhNCZGSKeEoQDJQnhMgFCSSSA+mmtLnYZAEF3GRgN5w6ItjABA/OaTGAAAYAZBSWREpJk8oBJkkyAZUV6oHLX2U61WPzIb1l2mv4D88Vlnn4xUiNqtM4nILOrFzvHAe/Ly4nK4NvS50ho8eQ3uO/SUz69wXjF44NaMQANw1iYG8lcVu1p02ClAAvVXabp1P5pzKTaoYZP8Spvza37Yf4GqBpVZkT3nfMZx5SMeYGJ4CADaNmAGLS7+qKbB0cQT5om/hmNV9Q6u4Ny6uKIp2N0d4hvLE+JS7UnC/TbwbeJ8gPVWMsoP1OPJsepKPG/RshZ6Yz73PFXNqtGXombZW8Tzd/8gKbaTR9LfCfVVIRC1t3qYtLf1DxUg8/4EJn2iM3RzKuaJNjtdERTOnhyQrTJmDzy/yrqbsjxjocvOFtx34VXpJJLdBIOrYprNqfpBHijEkB5X/qFYLtocdHgFcNXpr1/wD1EsN6i1+rTHQry20WcyrlNV8PWzsbSx5ymDyOC7D4q2I2oBUAkEZjjquHdSXafB+1u1pmhUxIHdO8bui5+XG/1GuF+OI2hst1I44tORQD2rvdqbOkPpnTFq4mvRIJBzCrjz8oWeOghCirXNVRW8QSSSSYJJJJBIlJOUyA+o+3G9SbUCDo909+BORBwndiAjGkaR0WRJApSklKAUqFSpHPT9+CY1xpjy98kFWtEfM4NncceQnTopuUh6V2qvjAxx6koaoGjF/eI+kfKP6jkTw9UTclvc7s/UQZ5wcT1IVN6nT4kZmJj7DpiuW93daRW8uqEQwhoymADx+yqrWFxJJiNAXQAN2XPxSfaHOmXgcg4ADiYknrCss+zgcXZf3HmTiPXks/HyvR6UhjhgDTA3B4HkAhqu1KdObxpEjTtcfCFsbQoMNFwd3WASYIbloDpOXVcfsmkxloDq1Jrmme6CwgT8pMuxA3nfK6Mf8AH39K3TeFtFRsNY1+vcc1xHGQcFM22qyLwwmLxzH9UArlqdme2oXUmwbxugXXAicGkYgiF2dgbfGN4BwBAOGYEiMjjwTy4PERK+6JFSmeRnzCsp4ibz53BkeZw81eyzkCATA3ifSE9x3Dz/dT4a+AO1j+Q4mSP/GB6qTLMG4k9cMPZTBdeh0N3HOeGMQVabPEESSN+vTIc05haW1TpOGIBy3nfyRDN2/BD1K14kjTujmYn1HgrqRx6x4I6l6IqdYxmrBWKqo0nEaDr7K5tn3k9MFuhIVlMFQ7Jo/fH1SNUDJMM34ns9+zOaBJJEc5XF7V2AKNpogjuuADueRXoNStwWN8Q2B1ZgI+ZhkYeKYeafEWwTZ67maZtO8HJBbMqGlWa8aHHlqvRPiHZJrMpugzIE6wVhWb4ZL+1ZHeae7gi9xUq/ajP4jXaOC5XbeyJLnt34hdjQpX6Fx2D6eEHPBB0qOBnfiuPvCt/wCo82q0oVD2rrPiTZIHfaP6h91zD2Lrwz8ptlljoMQmlWOaokLRJkkoSTIxTKUJQgPouyWyD35LzqGuOmIEZDVaNlfmCIxkTGUCcjvlZVWzOpkPY4kEADC8ccQ3jOn4UUWk4PgkYkDJvDWTGf7rmt17XRzrR+nHjp03+nFC17QBnJOg/bIc0NWtu44DM70Jfc8mDA+px0HL0HpmscuW30WhJqPeYGHAHIb3E5BSbRZTF50E7zl0n1PkmFVrGTk3jm4/qcdVkutLqrp+kZftx9OeWNzVoVaNoud8sga/qI1k6YaDFUXt2X0jTi7kPvySqOAEDD7DUqppPzYXQRPIEd3348lEy2po2WzYSRhoDr/MVe+0QYVtRBVBjO/0/PsumTXpcEV6bajC12Th/g/dcxtTYJaZM3QPnAkRuI0PkuiD46R/jx9EbTgjgVthlYWUYfw5sKP4rxhH8MHMzm8jTDLnyXQ0qIaIAgbtByTsbGWCkryu0EklKB2lanNAFNpc9xhoBaPVTIF9rqNA72E4AwYnmpWavJuuz0P6h7rLsO2w53ZVWubUki667E7p+yJtNnLMWzdz4sOhHBHcHtZSfMcXPceUn3CIpviODS4+E+pWfYnXhHBrfEXnHwRdepgf5nBvRuLvPBZY/qKPomWN5D0Uiziq7Ge4Oo8CQrlvPSEezCe4E6SYKEkkkBF1MHTJD2ax3aj3/rjyRSUoDM2tsenUBcRD4wcMDyO9cnVsobkuutdW8eAWJb6GPP1WXJjuNMMu3N22zXmuB1BXB2vZ7miYwkieS9JrU1m2rZ7XMLIw+6xwz8W1m3nLmKpzF0b9id4sODvpOh4LHtFlLXEEQQuvHOVjZoFcSDUQKSmKC0QGFNK4tGzWBz3BrGkuOQC6qyf6Z1HNBe8NJ+nOErQ9Rs1WGXjiGC63SXAQ50f2jrvQdor/AEzEyXu83H7DorLQ64xjdR6jEn/yKzKTrwLj8rjHG62D4E/feuDky3VxYxpquEd1oy3BozcfzM78UVeaBAwY3HieJOpKTxcZdyc6C/h+lnT1KzrU8kEDIebjgB5g+CwyuulI2m0Gs7c0HujlqeA9VYHaN0zO73Kpo44Dx3N0HM59eSufUDRAHIBZUw9pMTxgSeMkz0AWpTst2mXOGkMad5wBPH09AtntiuTUjuBxjOHG4BHED1RNW1F7pODW/KPUn08Vc6DQsrr1Np4QeYzTmhJ5LP2Jbg51Ru5xj85ytm4u3HuK2GFlRFNkKNQO+kA7wTHgp06k5gg7j76q5NFasUKgMiMlYmVJIrjtsbVeK18Ei44ho3BpjXCT911rqgGZHisfauy21Jc0sk5gnB27kVeFkvZVy9Wo6sajyD9TjOJ/l0xMwMl2VS1MbRwwlvy4yDEEEHIjcgxZKNKkGjFzszIku0MjAAadeKh2BqO7xMHMgYnI3RP5GJ0CXJlv0IN2ZIbOpkN5nE9ALvhCNr0BcJ/TAH/aZcfHDoqLEcSY+VogDIDE3R/bzJR1Vh7ODGAx4nXzlZ4TpNSsR7nV3qVfKE2awXJ4lEVq10TE8AtJ6TViSD/3pOl3nP8AhM55OZPoPJTcpD8aLdUAzIHUKQM5IEEJ2VC0yOo3/ul5w7iNVNpfAhWU6gcJH5wKDr1JK0QpehLTSkeiKcVU5AYFopoJ7Fs7QbBwEk4kcN/5uWa5q5c8NOjHLbNNMOOIxCzNtbHFQBwzGfJblSlDgd+Ct7JRLZdrvbga2yHMMEdUTsvYT6z7rBzOgXc0dn9oYjAZnctyx2FtJsMAG/iunHO32wymgOw/h2nZm4CXnN2vRayQCeE0hdtviOIIHNzmhKhSDXMbozE8bveP90Ky2G+5kAki9I/Se7F45DVSZZXYkuAkYgDeZzPsuaceVvpXlA1eoTLjic0Da2kBrRmT57/Oei13bPB+p39v/wAoe1WG73r0kSACMy7ly8JSy4Mp2POBGtui63PU7uJ9kTs2zCTUdkPlnU/qVIpZN1PzHh+YclfabRAujID8JXNpQa1HEvyvvqSdw7kdUzngZ4bm6ndPsiqVC9cY/wDXeBH87ZbyzCe0WeHNbEQST0C6MeLc3+DbEpVextB6E8QQCT4z4Ls6FW80ELldtUMWv/7T6j7onYW1LrrjssIP2XRip0iRIyKYFIhXokH1Lufy793PgpPf+eikcoTWekLwAyb66D7+CRUTSpAADDid51TvqXRKd7gM1kW+13zdB58B7lXbMZtl7A7StDnm8IzhuuJwkfZE06IaMNGmXHMlxiZ6HxQ7RL4GTf8A2Iw8B6hFPo3m3R9ThP8AS3P081yedtaehGzmS0H9bp6DEeTW+KLtjsLozPkNSqWVLpgDJvAASfZqlTF88NTpyHBdGN6RV1jpwwDr45eULP2ha72RwGR47/zetaFg2yGPuCThIjQHQp5bkPHui6ZMCXtPT91GpRgG7jgYjAzplgeRWY6jwA4DF3kiaFm1JP8ATJPjv9Flcv1rpT2zjmdRIiIRtG06FV1LMDiMDvH33qk03DSeIx/dZbUPJP0mD5HmoX+h3e28KuzVicCI3Tqp1tDx9cPZa4Z/GeWJEqt5hSKFtT/p34nlu6n0K6GAZ2Mnf6aKr/Z33ADM6oghX2OqBJiTpwQbN2hsl7BODgCMdVKzWEvxyb5larmFxl2PDRWBqyuE300mV0rpUQ0QBAVgCeEpVJKEkxcqHWxowJCYE3+9B3SPv9vFTVVduEjNuI+46ifJTY8EAjVbMic6MSgrTUvOjRo8z+3qp1Kl5+OTdN50H3Qxq4k75d7DwWHNdY6VjO0GndmfIDCfXxRdhsv1HLTif1H7f4VFks+AbqRLjw19uq1QFlw8c/qryoW10obTI1YBP8zfl/OCItzL4ZUGoM9QD5QUR/t79G7rjHMOMIWxVpbdgktdMAaEEHlifNaa1b/05QNqs99hbvy4HQrmq7i18HkRxXZ2myuGIAAO8zHh7rMtWxW1HXnF3IQJ8inMau5QBsn4rju1dPqiQdMdxXQWfbVJ4kOB5LKZ8O0B9E83O90XRsTGCGi6JmAXe6rxT5jXbTZoQTulONphohoneYzOp3LOJAcRJyGZJ37yq7RXwgdfbqufLkuN0fsSba6picB5+OnRUscBManAcsEmh0ANa4nfdMc5yV1n2eQMcOJxPlgFhllcvZ9HoMutnXGN5cUbTZdEnd4AZBKnRDfc/mChWfIB3mGDef1cgMfwKsYVQs1W+SXb4A0gAeK1qURggLI5t26R3ZJHDHBWvoluIkjzHuF14zUZ0audtdM3jekOkn25hazLUeaE2vVDrg5njoI9UZ9xWN7A0rc1ojI6yRM8UnW9xMMb44YIV19sxBnXXpor6Q7oAMzi468Z46dFz6bwZQtIcNx3K9ZtVsG8OvuiqFonA5qL0BCjW+U8MfDFSCRCcpWKXvgScggr04nM/kJ6lWQG7s+YwjylVvO7MrsjnsWUKV4ycka1oGSrosugBWSi0JhMSoyq6lUDMpGsLlVWtAaMSs+17YAyWTWtrne5QTQtm051gLKfbROpUCN+JVZLt4HRMO6ou0OYz+xHAqkywwASHTd56jgNUTVbrqMvZJjNTn6cFpWYZtC4w6ugyemnBZ9oGB4sj7LYrNlp5H0WZXZMcRC5+b40xHWKnhO/00/OKJa2cBifzPcnstmvNBybAgakR5evJHMYAIAgLWdTRVVQoECCdTgMsTOeZzQ1y5XEZPB8c/t5o59QDMrPt1aSyBEPEE+3RLQaJE4FZtrohmojnirXuJzJ9B5Ku7GQCuFsG6u3/AKrdahud5e6JqWYFCvs5CrRbNRtbQ+XNOIAkhpxBPHj5IwWsfS0/nJZr2aFRp93AkxobzvA4+a5ebjvuLxy/WuHvOkc0xjMm96DnoOqzn0TGrsRg4lwz5z5q5hM3ezZzIO4mcZ3Lmxx3WgntZ0ngPl6u+rkMOKr7S86ZkxAyw3kDQD1KfsuFMdJU2MAy9IXVjj80i07cDw04HciaNoI5IZ2IUmOkLXSBNazz3mdRv5bigqzA5p1wPjHkUVRrXTwT2yjIvN1wPXCeaDA2nZ4uy1xbhlmD44qezaAp0ucuPXLyhE1qMgRooV8GAch4BZadDLtr4Y7fGHMqDHyARrintRkgbsTzOA+6GszsI3emn3HRYZra9neSMVbKGsb5Ebir72MASd27idwUwqAtIhx8fH9wVGxU5N45ZD3Vm0msBAcQXnMnJozy90BafiOjSEAzGgXXjvTC+2wqa1ra3Mrnqm231BLcAUHUq6vd4nBPSW3advDJoWZVtT3ZmFkV9vU25GTwWZaPiN5+UBvHMqvEOkcQMfMoC1bbpszdJ3DFcxXtr3fM4nhohy5VMQ27T8Tn6G9SsyptusT88cAhHPVJAVaD6M/2TNxw/md7pzZRoT6+qvTXVmQR9ldwPksurRIGIgtIw4D9lvYoa10b2ORHmNynObhzo9iq/wxP04eGXlCd9pJ+XAbzn0HugbKwyBzwM5j0MSiiIwIhPHuFTR/nVV1WyW8CT5H3VqRVpRTJymTJEhRIUyouyTClgkk9B0z8/RSNMbh4KbWQAFCpUDQkAtpsmHd4d3qMvZVMi+13MeIw81ooO1UoOH1eThr+blhnhJ/tFy/BEp5QtG1gjvYHylEArQkwpBQBUwmEgrKOPIeqra2TA6nd+6Ja2BAU1chIa2mGzuRJQlqfJjdieeg+/gk02za9EgXtT8328MkMRjK1HLHtMscWtxAG+CJyHHDlos88PsLHP8AV9C0EOAAkuIAG8nJE7X2wyzMiReOZ1JjONTuGiyrLbQHl3/TaTB0c7utnoXHouK27tbtKzjMwYH3PijjwGeW1u0druqOJkgE78eqzxamyL2WqDqVpVDqi6ZIzbVbbzohgDQOpWbWtJd8xJ6oQ1FEvT0FxqKJqKq8mlVokzUUS5RTIM5KjKRUUE+mE5TJ1iDQmIUk0IAKtSuvaRqQesgHyRZE5qurTl7eEn0hXQloKH2fd4H3VSLhRcwHNVstBVFWVKZHEb9Rz90LankAXSAXPptmJgPqNYTGuDk9ktUHugeiyKO06hLYLXfLeZ3CRfNQd57HFogMDsMYJkZSv+KuLibgN1swHOx7hqGDci9dBwddM4cU5RprgQPUqtrbxnTT3QTtoPmCwRAdN53ZkOcGg3uz72JHygtzJdgpP2rIBaAO6CS44Nm/+mQf+W/Elrcu9ijY0OhDWwYD+oehQNl2tUIALA8ksAIddxe2iWtIIwJNdsbxOV0zOrbi9sANvXm/WbsEPMkloLf+W7At3HIypt3KcROBPHH7H7KVN5GR6Zj9kL2znFt0MdNw917vlqU3VGON5ght1jp+oRliJj/u3ZBt50Ew12cMFSGyJLrs90gHukc4w3J2datO1bxHEYj3RNN175YP24lYlO1VCQA1hJIwvnAOeabXk3Iulw0k4iQJReytrlwZdp4PNIzfl5FWSDAZo1ricYAbmqONumyBCkucG2aubnsa25eJuGR/+YWggRO8iSDgMic9GxbUJLWVQ1jyBk6e8GtcRBAj5sILhgRMhSvcG1qt0T4cTogj+cTqVn2zaL3O7jmuuvuua3sz2YNUUrz2lwee6Q68AW96IzKh/wARdgIY+XMaHBxaC59Z9AYFkjvsM54YiVUTlRtasGtLjkBP7Lldo7bbSmTeeTJA3nNWbatForU/4TQBFN11pLnuFTtC3QZdm4noshnwrJqCpWY1zKYcR3jccX0Rdqd2ThVHyziCNCqliWTtDbT6hOMAx3RlhMep8VkvqLpB8DVnT32Aip2ZBv8A/W7C8Ddgi+RkSYKxNtbHdZywFzXioy+1zZiLzmEd4A4OaR0VTRgXPVZKaUyoHlJMkgilJMnQCSSTSgE5RTkpkG+jqe0GnB3cP80R0dl6IpJJYkSSSSASdMkgGc6EwcDkkkgHQdtsF4d2RiHQDBlrg4FpyBkA7ikkgMLaNNjWtguFxoAAcR8k3Z4gk+JmU1i2aHNGLgMQYIEm72ZuiIYLvd7sSBGiSS11NM90WNks3u8RGYOUXSZa03iCZaMcFF+zYPcLQ2GC65peO5ej6hI75kHxxSSU6PZqexmADF5+Uk3iJcxt1jsIhzRkRlhuCptliaxogkEvHeEA4NfgIAAGLsh9R1KSSnPrGnPbPbZYeGsL5huAdkKYLKfIAOcMcwTMo12yyxl5roe2XzGAusIaG3bsRA4YZRgkks+LvDdVl7H2bYlNrWgF8NulveiCCXNIgaEkgGQCThirrNstrHh4LyRES4Rg0tbAAAENcQOaSSbXUUu+H6RzNSMov4Rc7OMsrnd5eKyfiBtGgA7tCHTg3BxIhoPHANb3jJ7oCdJEFjkrZ8TvxFMlrdJguHfvxMTF7vXZidFn0/iiuwy2oR0afrNWcRnfJM6SUklt4xmEtXxFWfS7JzyWCO7DfpJLcYnC8Y3Smq/FdpLbpqEi6GxDcQCw44Yn+HTxOPcCSSeoRz8Z2rPtcZvTdZM9p2wxiYFTvAZAk70Fatv1qlPs3vlkARdbk1znDGJze49UySNQAJSlJJUZSlKSSAaUpSSQCSlJJAJMkk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2052" name="AutoShape 4" descr="data:image/jpeg;base64,/9j/4AAQSkZJRgABAQAAAQABAAD/2wCEAAkGBhQSEBUUEhQUFRUUFRUXFBQXFRUVFBUVFRQVFBUVFhgXHCYeFxojGRUVHy8gIycpLCwsFR4xNTAqNSYrLSkBCQoKDgwOFw8PFykcHBwpKSkpKSkpKSkpKSkpKSwpKSkpKSkpKSkpKSkpKS41KSkpLSksKSkpKSwpKSkpKSwpLP/AABEIAKgBLAMBIgACEQEDEQH/xAAcAAABBQEBAQAAAAAAAAAAAAAEAAECAwUGBwj/xAA+EAABAwEFBQYFAgUCBwEAAAABAAIRAwQSITFBBVFhcYETIpGhsdEGMkLB8FLhI2JyovEHFBUzU4KSstIk/8QAGAEAAwEBAAAAAAAAAAAAAAAAAAECAwT/xAAhEQEBAAICAwEBAAMAAAAAAAAAAQIRAyESMUFRMgQiYf/aAAwDAQACEQMRAD8A9NrDukb8PEx90Ns+lL3vj6rreQzPiSPFF1BiOp8AfcKQF0QM4wH38VNCyy0xi6M8ByB95PgiIUaeAAGisUg0JnMBCkkgAWWa686T670WAk9sp2lAQ7LvSNc8M9yrfUn5Yj9REjoNfTmmq1ARj8v/ALft6+ufarWXcAss+SYqk2sq2xrT3RLv1HE/sOAQFotp1MTkBmeWpQ9W06N1ywknkPucFfTsjWC9VMT9OZP9RzPLILiyyyyvbTWlVAuccGA88T1M3R5rQpUHDNzW8GtHqR9k1MPdiAKbNJ3cBr5DiVLs6YzJceOPkMPGUTHXsCKcHIzG6D6Ky6h22kZAQOgCm20t/U3xBVbhL2mFKm2Plw/l06fp9OCrZUByU5WuOdhWCGEEZdNRzUoVIdr48R+yuXVLvtmUJoTpymFb2yMMDviVwvx3ZG06YxL6tQ/M7RozgZBd6uR+JbB21tosOUCeU4pwPJ7bRLZkQsh4zXX/ABhQi0VABgHHwXLVWKzB3U0LR2Zsw16optzP2UdqbNNGoWHTVT5Tej11sE8qshWlqiQqCuElIhNCZGSKeEoQDJQnhMgFCSSSA+mmtLnYZAEF3GRgN5w6ItjABA/OaTGAAAYAZBSWREpJk8oBJkkyAZUV6oHLX2U61WPzIb1l2mv4D88Vlnn4xUiNqtM4nILOrFzvHAe/Ly4nK4NvS50ho8eQ3uO/SUz69wXjF44NaMQANw1iYG8lcVu1p02ClAAvVXabp1P5pzKTaoYZP8Spvza37Yf4GqBpVZkT3nfMZx5SMeYGJ4CADaNmAGLS7+qKbB0cQT5om/hmNV9Q6u4Ny6uKIp2N0d4hvLE+JS7UnC/TbwbeJ8gPVWMsoP1OPJsepKPG/RshZ6Yz73PFXNqtGXombZW8Tzd/8gKbaTR9LfCfVVIRC1t3qYtLf1DxUg8/4EJn2iM3RzKuaJNjtdERTOnhyQrTJmDzy/yrqbsjxjocvOFtx34VXpJJLdBIOrYprNqfpBHijEkB5X/qFYLtocdHgFcNXpr1/wD1EsN6i1+rTHQry20WcyrlNV8PWzsbSx5ymDyOC7D4q2I2oBUAkEZjjquHdSXafB+1u1pmhUxIHdO8bui5+XG/1GuF+OI2hst1I44tORQD2rvdqbOkPpnTFq4mvRIJBzCrjz8oWeOghCirXNVRW8QSSSSYJJJJBIlJOUyA+o+3G9SbUCDo909+BORBwndiAjGkaR0WRJApSklKAUqFSpHPT9+CY1xpjy98kFWtEfM4NncceQnTopuUh6V2qvjAxx6koaoGjF/eI+kfKP6jkTw9UTclvc7s/UQZ5wcT1IVN6nT4kZmJj7DpiuW93daRW8uqEQwhoymADx+yqrWFxJJiNAXQAN2XPxSfaHOmXgcg4ADiYknrCss+zgcXZf3HmTiPXks/HyvR6UhjhgDTA3B4HkAhqu1KdObxpEjTtcfCFsbQoMNFwd3WASYIbloDpOXVcfsmkxloDq1Jrmme6CwgT8pMuxA3nfK6Mf8AH39K3TeFtFRsNY1+vcc1xHGQcFM22qyLwwmLxzH9UArlqdme2oXUmwbxugXXAicGkYgiF2dgbfGN4BwBAOGYEiMjjwTy4PERK+6JFSmeRnzCsp4ibz53BkeZw81eyzkCATA3ifSE9x3Dz/dT4a+AO1j+Q4mSP/GB6qTLMG4k9cMPZTBdeh0N3HOeGMQVabPEESSN+vTIc05haW1TpOGIBy3nfyRDN2/BD1K14kjTujmYn1HgrqRx6x4I6l6IqdYxmrBWKqo0nEaDr7K5tn3k9MFuhIVlMFQ7Jo/fH1SNUDJMM34ns9+zOaBJJEc5XF7V2AKNpogjuuADueRXoNStwWN8Q2B1ZgI+ZhkYeKYeafEWwTZ67maZtO8HJBbMqGlWa8aHHlqvRPiHZJrMpugzIE6wVhWb4ZL+1ZHeae7gi9xUq/ajP4jXaOC5XbeyJLnt34hdjQpX6Fx2D6eEHPBB0qOBnfiuPvCt/wCo82q0oVD2rrPiTZIHfaP6h91zD2Lrwz8ptlljoMQmlWOaokLRJkkoSTIxTKUJQgPouyWyD35LzqGuOmIEZDVaNlfmCIxkTGUCcjvlZVWzOpkPY4kEADC8ccQ3jOn4UUWk4PgkYkDJvDWTGf7rmt17XRzrR+nHjp03+nFC17QBnJOg/bIc0NWtu44DM70Jfc8mDA+px0HL0HpmscuW30WhJqPeYGHAHIb3E5BSbRZTF50E7zl0n1PkmFVrGTk3jm4/qcdVkutLqrp+kZftx9OeWNzVoVaNoud8sga/qI1k6YaDFUXt2X0jTi7kPvySqOAEDD7DUqppPzYXQRPIEd3348lEy2po2WzYSRhoDr/MVe+0QYVtRBVBjO/0/PsumTXpcEV6bajC12Th/g/dcxtTYJaZM3QPnAkRuI0PkuiD46R/jx9EbTgjgVthlYWUYfw5sKP4rxhH8MHMzm8jTDLnyXQ0qIaIAgbtByTsbGWCkryu0EklKB2lanNAFNpc9xhoBaPVTIF9rqNA72E4AwYnmpWavJuuz0P6h7rLsO2w53ZVWubUki667E7p+yJtNnLMWzdz4sOhHBHcHtZSfMcXPceUn3CIpviODS4+E+pWfYnXhHBrfEXnHwRdepgf5nBvRuLvPBZY/qKPomWN5D0Uiziq7Ge4Oo8CQrlvPSEezCe4E6SYKEkkkBF1MHTJD2ax3aj3/rjyRSUoDM2tsenUBcRD4wcMDyO9cnVsobkuutdW8eAWJb6GPP1WXJjuNMMu3N22zXmuB1BXB2vZ7miYwkieS9JrU1m2rZ7XMLIw+6xwz8W1m3nLmKpzF0b9id4sODvpOh4LHtFlLXEEQQuvHOVjZoFcSDUQKSmKC0QGFNK4tGzWBz3BrGkuOQC6qyf6Z1HNBe8NJ+nOErQ9Rs1WGXjiGC63SXAQ50f2jrvQdor/AEzEyXu83H7DorLQ64xjdR6jEn/yKzKTrwLj8rjHG62D4E/feuDky3VxYxpquEd1oy3BozcfzM78UVeaBAwY3HieJOpKTxcZdyc6C/h+lnT1KzrU8kEDIebjgB5g+CwyuulI2m0Gs7c0HujlqeA9VYHaN0zO73Kpo44Dx3N0HM59eSufUDRAHIBZUw9pMTxgSeMkz0AWpTst2mXOGkMad5wBPH09AtntiuTUjuBxjOHG4BHED1RNW1F7pODW/KPUn08Vc6DQsrr1Np4QeYzTmhJ5LP2Jbg51Ru5xj85ytm4u3HuK2GFlRFNkKNQO+kA7wTHgp06k5gg7j76q5NFasUKgMiMlYmVJIrjtsbVeK18Ei44ho3BpjXCT911rqgGZHisfauy21Jc0sk5gnB27kVeFkvZVy9Wo6sajyD9TjOJ/l0xMwMl2VS1MbRwwlvy4yDEEEHIjcgxZKNKkGjFzszIku0MjAAadeKh2BqO7xMHMgYnI3RP5GJ0CXJlv0IN2ZIbOpkN5nE9ALvhCNr0BcJ/TAH/aZcfHDoqLEcSY+VogDIDE3R/bzJR1Vh7ODGAx4nXzlZ4TpNSsR7nV3qVfKE2awXJ4lEVq10TE8AtJ6TViSD/3pOl3nP8AhM55OZPoPJTcpD8aLdUAzIHUKQM5IEEJ2VC0yOo3/ul5w7iNVNpfAhWU6gcJH5wKDr1JK0QpehLTSkeiKcVU5AYFopoJ7Fs7QbBwEk4kcN/5uWa5q5c8NOjHLbNNMOOIxCzNtbHFQBwzGfJblSlDgd+Ct7JRLZdrvbga2yHMMEdUTsvYT6z7rBzOgXc0dn9oYjAZnctyx2FtJsMAG/iunHO32wymgOw/h2nZm4CXnN2vRayQCeE0hdtviOIIHNzmhKhSDXMbozE8bveP90Ky2G+5kAki9I/Se7F45DVSZZXYkuAkYgDeZzPsuaceVvpXlA1eoTLjic0Da2kBrRmT57/Oei13bPB+p39v/wAoe1WG73r0kSACMy7ly8JSy4Mp2POBGtui63PU7uJ9kTs2zCTUdkPlnU/qVIpZN1PzHh+YclfabRAujID8JXNpQa1HEvyvvqSdw7kdUzngZ4bm6ndPsiqVC9cY/wDXeBH87ZbyzCe0WeHNbEQST0C6MeLc3+DbEpVextB6E8QQCT4z4Ls6FW80ELldtUMWv/7T6j7onYW1LrrjssIP2XRip0iRIyKYFIhXokH1Lufy793PgpPf+eikcoTWekLwAyb66D7+CRUTSpAADDid51TvqXRKd7gM1kW+13zdB58B7lXbMZtl7A7StDnm8IzhuuJwkfZE06IaMNGmXHMlxiZ6HxQ7RL4GTf8A2Iw8B6hFPo3m3R9ThP8AS3P081yedtaehGzmS0H9bp6DEeTW+KLtjsLozPkNSqWVLpgDJvAASfZqlTF88NTpyHBdGN6RV1jpwwDr45eULP2ha72RwGR47/zetaFg2yGPuCThIjQHQp5bkPHui6ZMCXtPT91GpRgG7jgYjAzplgeRWY6jwA4DF3kiaFm1JP8ATJPjv9Flcv1rpT2zjmdRIiIRtG06FV1LMDiMDvH33qk03DSeIx/dZbUPJP0mD5HmoX+h3e28KuzVicCI3Tqp1tDx9cPZa4Z/GeWJEqt5hSKFtT/p34nlu6n0K6GAZ2Mnf6aKr/Z33ADM6oghX2OqBJiTpwQbN2hsl7BODgCMdVKzWEvxyb5larmFxl2PDRWBqyuE300mV0rpUQ0QBAVgCeEpVJKEkxcqHWxowJCYE3+9B3SPv9vFTVVduEjNuI+46ifJTY8EAjVbMic6MSgrTUvOjRo8z+3qp1Kl5+OTdN50H3Qxq4k75d7DwWHNdY6VjO0GndmfIDCfXxRdhsv1HLTif1H7f4VFks+AbqRLjw19uq1QFlw8c/qryoW10obTI1YBP8zfl/OCItzL4ZUGoM9QD5QUR/t79G7rjHMOMIWxVpbdgktdMAaEEHlifNaa1b/05QNqs99hbvy4HQrmq7i18HkRxXZ2myuGIAAO8zHh7rMtWxW1HXnF3IQJ8inMau5QBsn4rju1dPqiQdMdxXQWfbVJ4kOB5LKZ8O0B9E83O90XRsTGCGi6JmAXe6rxT5jXbTZoQTulONphohoneYzOp3LOJAcRJyGZJ37yq7RXwgdfbqufLkuN0fsSba6picB5+OnRUscBManAcsEmh0ANa4nfdMc5yV1n2eQMcOJxPlgFhllcvZ9HoMutnXGN5cUbTZdEnd4AZBKnRDfc/mChWfIB3mGDef1cgMfwKsYVQs1W+SXb4A0gAeK1qURggLI5t26R3ZJHDHBWvoluIkjzHuF14zUZ0audtdM3jekOkn25hazLUeaE2vVDrg5njoI9UZ9xWN7A0rc1ojI6yRM8UnW9xMMb44YIV19sxBnXXpor6Q7oAMzi468Z46dFz6bwZQtIcNx3K9ZtVsG8OvuiqFonA5qL0BCjW+U8MfDFSCRCcpWKXvgScggr04nM/kJ6lWQG7s+YwjylVvO7MrsjnsWUKV4ycka1oGSrosugBWSi0JhMSoyq6lUDMpGsLlVWtAaMSs+17YAyWTWtrne5QTQtm051gLKfbROpUCN+JVZLt4HRMO6ou0OYz+xHAqkywwASHTd56jgNUTVbrqMvZJjNTn6cFpWYZtC4w6ugyemnBZ9oGB4sj7LYrNlp5H0WZXZMcRC5+b40xHWKnhO/00/OKJa2cBifzPcnstmvNBybAgakR5evJHMYAIAgLWdTRVVQoECCdTgMsTOeZzQ1y5XEZPB8c/t5o59QDMrPt1aSyBEPEE+3RLQaJE4FZtrohmojnirXuJzJ9B5Ku7GQCuFsG6u3/AKrdahud5e6JqWYFCvs5CrRbNRtbQ+XNOIAkhpxBPHj5IwWsfS0/nJZr2aFRp93AkxobzvA4+a5ebjvuLxy/WuHvOkc0xjMm96DnoOqzn0TGrsRg4lwz5z5q5hM3ezZzIO4mcZ3Lmxx3WgntZ0ngPl6u+rkMOKr7S86ZkxAyw3kDQD1KfsuFMdJU2MAy9IXVjj80i07cDw04HciaNoI5IZ2IUmOkLXSBNazz3mdRv5bigqzA5p1wPjHkUVRrXTwT2yjIvN1wPXCeaDA2nZ4uy1xbhlmD44qezaAp0ucuPXLyhE1qMgRooV8GAch4BZadDLtr4Y7fGHMqDHyARrintRkgbsTzOA+6GszsI3emn3HRYZra9neSMVbKGsb5Ebir72MASd27idwUwqAtIhx8fH9wVGxU5N45ZD3Vm0msBAcQXnMnJozy90BafiOjSEAzGgXXjvTC+2wqa1ra3Mrnqm231BLcAUHUq6vd4nBPSW3advDJoWZVtT3ZmFkV9vU25GTwWZaPiN5+UBvHMqvEOkcQMfMoC1bbpszdJ3DFcxXtr3fM4nhohy5VMQ27T8Tn6G9SsyptusT88cAhHPVJAVaD6M/2TNxw/md7pzZRoT6+qvTXVmQR9ldwPksurRIGIgtIw4D9lvYoa10b2ORHmNynObhzo9iq/wxP04eGXlCd9pJ+XAbzn0HugbKwyBzwM5j0MSiiIwIhPHuFTR/nVV1WyW8CT5H3VqRVpRTJymTJEhRIUyouyTClgkk9B0z8/RSNMbh4KbWQAFCpUDQkAtpsmHd4d3qMvZVMi+13MeIw81ooO1UoOH1eThr+blhnhJ/tFy/BEp5QtG1gjvYHylEArQkwpBQBUwmEgrKOPIeqra2TA6nd+6Ja2BAU1chIa2mGzuRJQlqfJjdieeg+/gk02za9EgXtT8328MkMRjK1HLHtMscWtxAG+CJyHHDlos88PsLHP8AV9C0EOAAkuIAG8nJE7X2wyzMiReOZ1JjONTuGiyrLbQHl3/TaTB0c7utnoXHouK27tbtKzjMwYH3PijjwGeW1u0druqOJkgE78eqzxamyL2WqDqVpVDqi6ZIzbVbbzohgDQOpWbWtJd8xJ6oQ1FEvT0FxqKJqKq8mlVokzUUS5RTIM5KjKRUUE+mE5TJ1iDQmIUk0IAKtSuvaRqQesgHyRZE5qurTl7eEn0hXQloKH2fd4H3VSLhRcwHNVstBVFWVKZHEb9Rz90LankAXSAXPptmJgPqNYTGuDk9ktUHugeiyKO06hLYLXfLeZ3CRfNQd57HFogMDsMYJkZSv+KuLibgN1swHOx7hqGDci9dBwddM4cU5RprgQPUqtrbxnTT3QTtoPmCwRAdN53ZkOcGg3uz72JHygtzJdgpP2rIBaAO6CS44Nm/+mQf+W/Elrcu9ijY0OhDWwYD+oehQNl2tUIALA8ksAIddxe2iWtIIwJNdsbxOV0zOrbi9sANvXm/WbsEPMkloLf+W7At3HIypt3KcROBPHH7H7KVN5GR6Zj9kL2znFt0MdNw917vlqU3VGON5ght1jp+oRliJj/u3ZBt50Ew12cMFSGyJLrs90gHukc4w3J2datO1bxHEYj3RNN175YP24lYlO1VCQA1hJIwvnAOeabXk3Iulw0k4iQJReytrlwZdp4PNIzfl5FWSDAZo1ricYAbmqONumyBCkucG2aubnsa25eJuGR/+YWggRO8iSDgMic9GxbUJLWVQ1jyBk6e8GtcRBAj5sILhgRMhSvcG1qt0T4cTogj+cTqVn2zaL3O7jmuuvuua3sz2YNUUrz2lwee6Q68AW96IzKh/wARdgIY+XMaHBxaC59Z9AYFkjvsM54YiVUTlRtasGtLjkBP7Lldo7bbSmTeeTJA3nNWbatForU/4TQBFN11pLnuFTtC3QZdm4noshnwrJqCpWY1zKYcR3jccX0Rdqd2ThVHyziCNCqliWTtDbT6hOMAx3RlhMep8VkvqLpB8DVnT32Aip2ZBv8A/W7C8Ddgi+RkSYKxNtbHdZywFzXioy+1zZiLzmEd4A4OaR0VTRgXPVZKaUyoHlJMkgilJMnQCSSTSgE5RTkpkG+jqe0GnB3cP80R0dl6IpJJYkSSSSASdMkgGc6EwcDkkkgHQdtsF4d2RiHQDBlrg4FpyBkA7ikkgMLaNNjWtguFxoAAcR8k3Z4gk+JmU1i2aHNGLgMQYIEm72ZuiIYLvd7sSBGiSS11NM90WNks3u8RGYOUXSZa03iCZaMcFF+zYPcLQ2GC65peO5ej6hI75kHxxSSU6PZqexmADF5+Uk3iJcxt1jsIhzRkRlhuCptliaxogkEvHeEA4NfgIAAGLsh9R1KSSnPrGnPbPbZYeGsL5huAdkKYLKfIAOcMcwTMo12yyxl5roe2XzGAusIaG3bsRA4YZRgkks+LvDdVl7H2bYlNrWgF8NulveiCCXNIgaEkgGQCThirrNstrHh4LyRES4Rg0tbAAAENcQOaSSbXUUu+H6RzNSMov4Rc7OMsrnd5eKyfiBtGgA7tCHTg3BxIhoPHANb3jJ7oCdJEFjkrZ8TvxFMlrdJguHfvxMTF7vXZidFn0/iiuwy2oR0afrNWcRnfJM6SUklt4xmEtXxFWfS7JzyWCO7DfpJLcYnC8Y3Smq/FdpLbpqEi6GxDcQCw44Yn+HTxOPcCSSeoRz8Z2rPtcZvTdZM9p2wxiYFTvAZAk70Fatv1qlPs3vlkARdbk1znDGJze49UySNQAJSlJJUZSlKSSAaUpSSQCSlJJAJMkk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pic>
        <p:nvPicPr>
          <p:cNvPr id="2054" name="Picture 6" descr="http://anime.tedfox.com/wp-content/uploads/bscap0379.jpg"/>
          <p:cNvPicPr>
            <a:picLocks noChangeAspect="1" noChangeArrowheads="1"/>
          </p:cNvPicPr>
          <p:nvPr/>
        </p:nvPicPr>
        <p:blipFill>
          <a:blip r:embed="rId3"/>
          <a:srcRect/>
          <a:stretch>
            <a:fillRect/>
          </a:stretch>
        </p:blipFill>
        <p:spPr bwMode="auto">
          <a:xfrm>
            <a:off x="714348" y="714356"/>
            <a:ext cx="5357850" cy="3786214"/>
          </a:xfrm>
          <a:prstGeom prst="rect">
            <a:avLst/>
          </a:prstGeom>
          <a:noFill/>
        </p:spPr>
      </p:pic>
      <p:sp>
        <p:nvSpPr>
          <p:cNvPr id="8" name="7 Triángulo isósceles">
            <a:hlinkClick r:id="" action="ppaction://hlinkshowjump?jump=nextslide"/>
          </p:cNvPr>
          <p:cNvSpPr/>
          <p:nvPr/>
        </p:nvSpPr>
        <p:spPr>
          <a:xfrm rot="5623262">
            <a:off x="8172400" y="6021288"/>
            <a:ext cx="432048"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Triángulo isósceles">
            <a:hlinkClick r:id="rId4" action="ppaction://hlinksldjump"/>
          </p:cNvPr>
          <p:cNvSpPr/>
          <p:nvPr/>
        </p:nvSpPr>
        <p:spPr>
          <a:xfrm rot="16200000">
            <a:off x="647564" y="5985284"/>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Triángulo isósceles">
            <a:hlinkClick r:id="" action="ppaction://hlinkshowjump?jump=previousslide"/>
          </p:cNvPr>
          <p:cNvSpPr/>
          <p:nvPr/>
        </p:nvSpPr>
        <p:spPr>
          <a:xfrm rot="15896712">
            <a:off x="1317001" y="6003337"/>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ransition>
    <p:comb dir="vert"/>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46337 -0.17129 C -0.46164 -0.17338 -0.46025 -0.17592 -0.45834 -0.17778 C -0.45521 -0.18102 -0.44827 -0.1868 -0.44827 -0.1868 C -0.44028 -0.20278 -0.44584 -0.22222 -0.44167 -0.24004 C -0.44948 -0.25579 -0.44202 -0.23842 -0.44671 -0.27338 C -0.44827 -0.28542 -0.4533 -0.30903 -0.4533 -0.30903 C -0.48143 -0.30116 -0.47084 -0.23981 -0.4533 -0.22454 C -0.4415 -0.20023 -0.44775 -0.16991 -0.44323 -0.14236 C -0.44115 -0.13032 -0.43664 -0.12454 -0.43004 -0.11574 C -0.42882 -0.11412 -0.42657 -0.11111 -0.42657 -0.11111 C -0.42049 -0.1118 -0.41424 -0.11111 -0.40834 -0.11342 C -0.40244 -0.11574 -0.3974 -0.13148 -0.39497 -0.13796 C -0.39254 -0.16852 -0.38785 -0.18542 -0.39323 -0.22014 C -0.3941 -0.22523 -0.40157 -0.23125 -0.40157 -0.23125 C -0.4033 -0.23055 -0.40556 -0.23079 -0.4066 -0.22893 C -0.40799 -0.22662 -0.40834 -0.22315 -0.40834 -0.22014 C -0.40834 -0.1993 -0.40799 -0.17847 -0.4066 -0.15787 C -0.40469 -0.1294 -0.38108 -0.12708 -0.36494 -0.12454 C -0.36164 -0.12523 -0.35782 -0.12454 -0.35504 -0.12685 C -0.34584 -0.13449 -0.35087 -0.16643 -0.3566 -0.17778 C -0.35539 -0.1993 -0.34931 -0.22292 -0.3533 -0.24444 C -0.35452 -0.25092 -0.35799 -0.25602 -0.3599 -0.26227 C -0.35938 -0.28148 -0.36164 -0.30139 -0.35834 -0.32014 C -0.35747 -0.32477 -0.34167 -0.33264 -0.33837 -0.33565 C -0.33438 -0.33333 -0.32987 -0.33264 -0.32657 -0.32893 C -0.31737 -0.31898 -0.3125 -0.29514 -0.30834 -0.28009 C -0.30174 -0.25625 -0.29723 -0.2331 -0.29167 -0.20903 C -0.29063 -0.19282 -0.28959 -0.17639 -0.28837 -0.16018 C -0.28768 -0.15069 -0.28334 -0.13819 -0.28837 -0.13125 C -0.29098 -0.12754 -0.29966 -0.12384 -0.3033 -0.12222 C -0.32414 -0.13379 -0.33212 -0.15532 -0.34497 -0.17778 C -0.34688 -0.18495 -0.34619 -0.20046 -0.33994 -0.20463 C -0.33785 -0.20602 -0.33559 -0.20579 -0.33334 -0.20671 C -0.32726 -0.20903 -0.32483 -0.21134 -0.31823 -0.21574 C -0.31007 -0.2044 -0.32171 -0.21921 -0.3066 -0.20671 C -0.30452 -0.20509 -0.30365 -0.20139 -0.30157 -0.2 C -0.29705 -0.19699 -0.2915 -0.19722 -0.28664 -0.1956 C -0.27934 -0.18611 -0.27414 -0.17778 -0.26494 -0.17129 C -0.25365 -0.16319 -0.24132 -0.16111 -0.23004 -0.15347 C -0.22744 -0.16967 -0.22414 -0.18287 -0.2316 -0.19792 C -0.23507 -0.21574 -0.23073 -0.19768 -0.23837 -0.21574 C -0.23924 -0.21782 -0.23889 -0.22037 -0.23994 -0.22222 C -0.24237 -0.22639 -0.24827 -0.23333 -0.24827 -0.23333 C -0.25226 -0.24907 -0.24671 -0.2294 -0.25504 -0.24907 C -0.26094 -0.26296 -0.25174 -0.24884 -0.2599 -0.26018 C -0.26042 -0.26319 -0.26077 -0.2662 -0.26164 -0.26898 C -0.2625 -0.27199 -0.26528 -0.27454 -0.26494 -0.27778 C -0.26424 -0.28333 -0.25799 -0.28542 -0.25504 -0.2868 C -0.24497 -0.28611 -0.23438 -0.28912 -0.225 -0.28449 C -0.2198 -0.28194 -0.21945 -0.27106 -0.21494 -0.26667 C -0.21268 -0.26458 -0.21059 -0.26227 -0.20834 -0.26018 C -0.20747 -0.25856 -0.20313 -0.24768 -0.2 -0.24907 C -0.1974 -0.25023 -0.19671 -0.25486 -0.19497 -0.25787 C -0.19219 -0.26875 -0.18994 -0.27986 -0.18837 -0.2912 C -0.18646 -0.34861 -0.19584 -0.34097 -0.16667 -0.34907 C -0.16494 -0.34745 -0.16268 -0.34676 -0.16164 -0.34444 C -0.15834 -0.33657 -0.15591 -0.32014 -0.1533 -0.31111 C -0.15504 -0.30741 -0.15799 -0.3044 -0.15834 -0.3 C -0.15938 -0.28449 -0.15417 -0.23657 -0.14497 -0.22014 C -0.13924 -0.20995 -0.1323 -0.20116 -0.12657 -0.1912 C -0.11441 -0.20208 -0.1191 -0.19583 -0.11164 -0.20903 C -0.10521 -0.23472 -0.10591 -0.22199 -0.10834 -0.24676 C -0.10938 -0.27801 -0.11129 -0.30602 -0.11823 -0.33565 C -0.11476 -0.35023 -0.10174 -0.35231 -0.09167 -0.35555 C -0.08559 -0.35486 -0.07882 -0.35717 -0.07327 -0.35347 C -0.07119 -0.35208 -0.07691 -0.3493 -0.0783 -0.34676 C -0.08212 -0.33981 -0.08542 -0.32986 -0.08837 -0.32222 C -0.08976 -0.3118 -0.09184 -0.30162 -0.09323 -0.2912 C -0.09115 -0.27129 -0.09306 -0.25092 -0.08994 -0.23125 C -0.08716 -0.21389 -0.06181 -0.18611 -0.05 -0.18241 C -0.03855 -0.17199 -0.02761 -0.18171 -0.01667 -0.18889 C -0.00105 -0.21088 -0.00903 -0.23704 -0.01494 -0.26227 C -0.01441 -0.26458 -0.01303 -0.26667 -0.01337 -0.26898 C -0.01372 -0.27153 -0.01598 -0.27315 -0.01667 -0.27569 C -0.02101 -0.28958 -0.01494 -0.28032 -0.02171 -0.28889 C -0.02518 -0.29861 -0.0283 -0.30301 -0.0349 -0.30903 C -0.0415 -0.32176 -0.05035 -0.33542 -0.06164 -0.34004 C -0.06719 -0.34491 -0.06858 -0.35046 -0.075 -0.35347 C -0.08612 -0.33356 -0.08195 -0.31042 -0.075 -0.28889 C -0.07223 -0.28009 -0.07396 -0.27662 -0.06667 -0.27338 C -0.05105 -0.27477 -0.03542 -0.27523 -0.01997 -0.27778 C -0.01077 -0.2794 -0.00226 -0.28935 0.00677 -0.29352 C 0.00902 -0.30579 0.00746 -0.30949 0.01996 -0.2912 C 0.02204 -0.28819 0.02204 -0.28356 0.02343 -0.28009 C 0.02534 -0.27546 0.02829 -0.27153 0.03003 -0.26667 C 0.03368 -0.25648 0.03611 -0.24236 0.03836 -0.23125 C 0.0375 -0.21921 0.03663 -0.15833 0.02673 -0.14444 C 0.02378 -0.13356 0.02274 -0.13009 0.01666 -0.12014 C 0.01006 -0.08495 0.0177 -0.11551 0.00833 -0.09352 C 0.0052 -0.08611 0.00468 -0.07662 0.00173 -0.06898 C 0.00121 -0.04676 0.00347 -0.02407 1.66667E-6 -0.00231 C -0.00035 -0.00023 -0.01233 0.00208 -0.01494 0.0044 C -0.01823 0.00741 -0.025 0.0132 -0.025 0.0132 C -0.03889 0.01019 -0.05035 0.00695 -0.06494 0.0044 C -0.08021 -0.0037 -0.08004 -0.00926 -0.08664 -0.02685 C -0.09341 -0.04491 -0.08698 -0.02199 -0.09167 -0.04004 C -0.08629 -0.04259 -0.08195 -0.04653 -0.07657 -0.04907 C -0.06094 -0.04537 -0.03282 -0.03819 -0.02327 -0.04444 C -0.01615 -0.04907 -0.02292 -0.06528 -0.02171 -0.07569 C -0.02032 -0.08842 -0.0158 -0.10046 -0.0066 -0.10463 C 0.01562 -0.10393 0.03802 -0.10602 0.06006 -0.10231 C 0.06232 -0.10185 0.06197 -0.09653 0.06163 -0.09352 C 0.06128 -0.09074 0.05416 -0.08542 0.05329 -0.08449 C 0.05121 -0.08032 0.05069 -0.07523 0.04843 -0.07129 C 0.046 -0.06713 0.0401 -0.06018 0.0401 -0.06018 C 0.03559 -0.04259 0.04236 -0.06412 0.03333 -0.04907 C 0.02673 -0.03796 0.03784 -0.04514 0.02673 -0.04004 C 0.025 -0.03773 0.02361 -0.03542 0.0217 -0.03333 C 0.02013 -0.03171 0.01805 -0.03079 0.01666 -0.02893 C 0.01111 -0.02176 0.00989 -0.01481 0.00329 -0.00903 C 0.00156 0.0007 0.00399 1.11111E-6 1.66667E-6 1.11111E-6 " pathEditMode="relative" ptsTypes="ffffffffffffffffffffffffffffffffffffffffffffffffffffffffffffffffffffffffffffffffffffffffffffffffffffffffffffffA">
                                      <p:cBhvr>
                                        <p:cTn id="11" dur="2000" fill="hold"/>
                                        <p:tgtEl>
                                          <p:spTgt spid="205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ES_tradnl"/>
          </a:p>
        </p:txBody>
      </p:sp>
      <p:pic>
        <p:nvPicPr>
          <p:cNvPr id="1027" name="Picture 3" descr="tu display"/>
          <p:cNvPicPr>
            <a:picLocks noChangeAspect="1" noChangeArrowheads="1" noCrop="1"/>
          </p:cNvPicPr>
          <p:nvPr/>
        </p:nvPicPr>
        <p:blipFill>
          <a:blip r:embed="rId3"/>
          <a:srcRect/>
          <a:stretch>
            <a:fillRect/>
          </a:stretch>
        </p:blipFill>
        <p:spPr bwMode="auto">
          <a:xfrm>
            <a:off x="2071670" y="1714488"/>
            <a:ext cx="523875" cy="590550"/>
          </a:xfrm>
          <a:prstGeom prst="rect">
            <a:avLst/>
          </a:prstGeom>
          <a:noFill/>
        </p:spPr>
      </p:pic>
      <p:pic>
        <p:nvPicPr>
          <p:cNvPr id="1028" name="Picture 4" descr="tu display"/>
          <p:cNvPicPr>
            <a:picLocks noChangeAspect="1" noChangeArrowheads="1" noCrop="1"/>
          </p:cNvPicPr>
          <p:nvPr/>
        </p:nvPicPr>
        <p:blipFill>
          <a:blip r:embed="rId4"/>
          <a:srcRect/>
          <a:stretch>
            <a:fillRect/>
          </a:stretch>
        </p:blipFill>
        <p:spPr bwMode="auto">
          <a:xfrm>
            <a:off x="3071802" y="2214554"/>
            <a:ext cx="523875" cy="600075"/>
          </a:xfrm>
          <a:prstGeom prst="rect">
            <a:avLst/>
          </a:prstGeom>
          <a:noFill/>
        </p:spPr>
      </p:pic>
      <p:pic>
        <p:nvPicPr>
          <p:cNvPr id="1029" name="Picture 5" descr="tu display"/>
          <p:cNvPicPr>
            <a:picLocks noChangeAspect="1" noChangeArrowheads="1" noCrop="1"/>
          </p:cNvPicPr>
          <p:nvPr/>
        </p:nvPicPr>
        <p:blipFill>
          <a:blip r:embed="rId5"/>
          <a:srcRect/>
          <a:stretch>
            <a:fillRect/>
          </a:stretch>
        </p:blipFill>
        <p:spPr bwMode="auto">
          <a:xfrm>
            <a:off x="4071934" y="2857496"/>
            <a:ext cx="466725" cy="581025"/>
          </a:xfrm>
          <a:prstGeom prst="rect">
            <a:avLst/>
          </a:prstGeom>
          <a:noFill/>
        </p:spPr>
      </p:pic>
      <p:pic>
        <p:nvPicPr>
          <p:cNvPr id="1030" name="Picture 6" descr="tu display"/>
          <p:cNvPicPr>
            <a:picLocks noChangeAspect="1" noChangeArrowheads="1" noCrop="1"/>
          </p:cNvPicPr>
          <p:nvPr/>
        </p:nvPicPr>
        <p:blipFill>
          <a:blip r:embed="rId6"/>
          <a:srcRect/>
          <a:stretch>
            <a:fillRect/>
          </a:stretch>
        </p:blipFill>
        <p:spPr bwMode="auto">
          <a:xfrm>
            <a:off x="5072066" y="3286124"/>
            <a:ext cx="247650" cy="590550"/>
          </a:xfrm>
          <a:prstGeom prst="rect">
            <a:avLst/>
          </a:prstGeom>
          <a:noFill/>
        </p:spPr>
      </p:pic>
      <p:pic>
        <p:nvPicPr>
          <p:cNvPr id="1031" name="Picture 7" descr="tu display"/>
          <p:cNvPicPr>
            <a:picLocks noChangeAspect="1" noChangeArrowheads="1" noCrop="1"/>
          </p:cNvPicPr>
          <p:nvPr/>
        </p:nvPicPr>
        <p:blipFill>
          <a:blip r:embed="rId4"/>
          <a:srcRect/>
          <a:stretch>
            <a:fillRect/>
          </a:stretch>
        </p:blipFill>
        <p:spPr bwMode="auto">
          <a:xfrm>
            <a:off x="5929322" y="3714752"/>
            <a:ext cx="523875" cy="600075"/>
          </a:xfrm>
          <a:prstGeom prst="rect">
            <a:avLst/>
          </a:prstGeom>
          <a:noFill/>
        </p:spPr>
      </p:pic>
      <p:pic>
        <p:nvPicPr>
          <p:cNvPr id="1032" name="Picture 8" descr="tu display"/>
          <p:cNvPicPr>
            <a:picLocks noChangeAspect="1" noChangeArrowheads="1" noCrop="1"/>
          </p:cNvPicPr>
          <p:nvPr/>
        </p:nvPicPr>
        <p:blipFill>
          <a:blip r:embed="rId7"/>
          <a:srcRect/>
          <a:stretch>
            <a:fillRect/>
          </a:stretch>
        </p:blipFill>
        <p:spPr bwMode="auto">
          <a:xfrm>
            <a:off x="6929454" y="4286256"/>
            <a:ext cx="428625" cy="590550"/>
          </a:xfrm>
          <a:prstGeom prst="rect">
            <a:avLst/>
          </a:prstGeom>
          <a:noFill/>
        </p:spPr>
      </p:pic>
      <p:pic>
        <p:nvPicPr>
          <p:cNvPr id="1026" name="Picture 2" descr="tu display"/>
          <p:cNvPicPr>
            <a:picLocks noChangeAspect="1" noChangeArrowheads="1" noCrop="1"/>
          </p:cNvPicPr>
          <p:nvPr/>
        </p:nvPicPr>
        <p:blipFill>
          <a:blip r:embed="rId8"/>
          <a:srcRect/>
          <a:stretch>
            <a:fillRect/>
          </a:stretch>
        </p:blipFill>
        <p:spPr bwMode="auto">
          <a:xfrm>
            <a:off x="1214414" y="1285860"/>
            <a:ext cx="504825" cy="590551"/>
          </a:xfrm>
          <a:prstGeom prst="rect">
            <a:avLst/>
          </a:prstGeom>
          <a:noFill/>
        </p:spPr>
      </p:pic>
      <p:sp>
        <p:nvSpPr>
          <p:cNvPr id="11" name="10 Triángulo isósceles">
            <a:hlinkClick r:id="rId9" action="ppaction://hlinksldjump"/>
          </p:cNvPr>
          <p:cNvSpPr/>
          <p:nvPr/>
        </p:nvSpPr>
        <p:spPr>
          <a:xfrm rot="16200000">
            <a:off x="647564" y="5985284"/>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Triángulo isósceles">
            <a:hlinkClick r:id="" action="ppaction://hlinkshowjump?jump=previousslide"/>
          </p:cNvPr>
          <p:cNvSpPr/>
          <p:nvPr/>
        </p:nvSpPr>
        <p:spPr>
          <a:xfrm rot="15896712">
            <a:off x="1317001" y="6003337"/>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ransition>
    <p:randomBar/>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heckerboard(across)">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500" fill="hold"/>
                                        <p:tgtEl>
                                          <p:spTgt spid="1028"/>
                                        </p:tgtEl>
                                        <p:attrNameLst>
                                          <p:attrName>ppt_x</p:attrName>
                                        </p:attrNameLst>
                                      </p:cBhvr>
                                      <p:tavLst>
                                        <p:tav tm="0">
                                          <p:val>
                                            <p:strVal val="#ppt_x"/>
                                          </p:val>
                                        </p:tav>
                                        <p:tav tm="100000">
                                          <p:val>
                                            <p:strVal val="#ppt_x"/>
                                          </p:val>
                                        </p:tav>
                                      </p:tavLst>
                                    </p:anim>
                                    <p:anim calcmode="lin" valueType="num">
                                      <p:cBhvr additive="base">
                                        <p:cTn id="1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blinds(horizontal)">
                                      <p:cBhvr>
                                        <p:cTn id="23" dur="500"/>
                                        <p:tgtEl>
                                          <p:spTgt spid="1029"/>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diamond(in)">
                                      <p:cBhvr>
                                        <p:cTn id="28" dur="2000"/>
                                        <p:tgtEl>
                                          <p:spTgt spid="1030"/>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031"/>
                                        </p:tgtEl>
                                        <p:attrNameLst>
                                          <p:attrName>style.visibility</p:attrName>
                                        </p:attrNameLst>
                                      </p:cBhvr>
                                      <p:to>
                                        <p:strVal val="visible"/>
                                      </p:to>
                                    </p:set>
                                    <p:animEffect transition="in" filter="box(in)">
                                      <p:cBhvr>
                                        <p:cTn id="33" dur="500"/>
                                        <p:tgtEl>
                                          <p:spTgt spid="1031"/>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1032"/>
                                        </p:tgtEl>
                                        <p:attrNameLst>
                                          <p:attrName>style.visibility</p:attrName>
                                        </p:attrNameLst>
                                      </p:cBhvr>
                                      <p:to>
                                        <p:strVal val="visible"/>
                                      </p:to>
                                    </p:set>
                                    <p:animEffect transition="in" filter="checkerboard(across)">
                                      <p:cBhvr>
                                        <p:cTn id="38"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dirty="0"/>
          </a:p>
        </p:txBody>
      </p:sp>
      <p:sp>
        <p:nvSpPr>
          <p:cNvPr id="3" name="2 Marcador de contenido"/>
          <p:cNvSpPr>
            <a:spLocks noGrp="1"/>
          </p:cNvSpPr>
          <p:nvPr>
            <p:ph idx="1"/>
          </p:nvPr>
        </p:nvSpPr>
        <p:spPr>
          <a:xfrm>
            <a:off x="539552" y="1844824"/>
            <a:ext cx="8183880" cy="4187952"/>
          </a:xfrm>
        </p:spPr>
        <p:txBody>
          <a:bodyPr/>
          <a:lstStyle/>
          <a:p>
            <a:pPr>
              <a:buNone/>
            </a:pPr>
            <a:r>
              <a:rPr lang="es-ES_tradnl" dirty="0" smtClean="0">
                <a:hlinkClick r:id="rId3" action="ppaction://hlinksldjump"/>
              </a:rPr>
              <a:t>- el comienzo de todo</a:t>
            </a:r>
            <a:endParaRPr lang="es-ES_tradnl" dirty="0" smtClean="0"/>
          </a:p>
          <a:p>
            <a:pPr>
              <a:buNone/>
            </a:pPr>
            <a:r>
              <a:rPr lang="es-ES_tradnl" dirty="0" smtClean="0">
                <a:hlinkClick r:id="rId4" action="ppaction://hlinksldjump"/>
              </a:rPr>
              <a:t>- el amor puede llevar a grandes        consecuencias</a:t>
            </a:r>
            <a:endParaRPr lang="es-ES_tradnl" dirty="0" smtClean="0"/>
          </a:p>
          <a:p>
            <a:pPr>
              <a:buNone/>
            </a:pPr>
            <a:endParaRPr lang="es-ES_tradnl" dirty="0"/>
          </a:p>
        </p:txBody>
      </p:sp>
      <p:pic>
        <p:nvPicPr>
          <p:cNvPr id="114693" name="Picture 5" descr="tu display"/>
          <p:cNvPicPr>
            <a:picLocks noChangeAspect="1" noChangeArrowheads="1" noCrop="1"/>
          </p:cNvPicPr>
          <p:nvPr/>
        </p:nvPicPr>
        <p:blipFill>
          <a:blip r:embed="rId5" cstate="print"/>
          <a:srcRect/>
          <a:stretch>
            <a:fillRect/>
          </a:stretch>
        </p:blipFill>
        <p:spPr bwMode="auto">
          <a:xfrm>
            <a:off x="2357422" y="1000108"/>
            <a:ext cx="730615" cy="714380"/>
          </a:xfrm>
          <a:prstGeom prst="rect">
            <a:avLst/>
          </a:prstGeom>
          <a:noFill/>
        </p:spPr>
      </p:pic>
      <p:pic>
        <p:nvPicPr>
          <p:cNvPr id="114694" name="Picture 6" descr="tu display"/>
          <p:cNvPicPr>
            <a:picLocks noChangeAspect="1" noChangeArrowheads="1" noCrop="1"/>
          </p:cNvPicPr>
          <p:nvPr/>
        </p:nvPicPr>
        <p:blipFill>
          <a:blip r:embed="rId6" cstate="print"/>
          <a:srcRect/>
          <a:stretch>
            <a:fillRect/>
          </a:stretch>
        </p:blipFill>
        <p:spPr bwMode="auto">
          <a:xfrm>
            <a:off x="3071802" y="1000108"/>
            <a:ext cx="673558" cy="785818"/>
          </a:xfrm>
          <a:prstGeom prst="rect">
            <a:avLst/>
          </a:prstGeom>
          <a:noFill/>
        </p:spPr>
      </p:pic>
      <p:pic>
        <p:nvPicPr>
          <p:cNvPr id="114695" name="Picture 7" descr="tu display"/>
          <p:cNvPicPr>
            <a:picLocks noChangeAspect="1" noChangeArrowheads="1" noCrop="1"/>
          </p:cNvPicPr>
          <p:nvPr/>
        </p:nvPicPr>
        <p:blipFill>
          <a:blip r:embed="rId7" cstate="print"/>
          <a:srcRect/>
          <a:stretch>
            <a:fillRect/>
          </a:stretch>
        </p:blipFill>
        <p:spPr bwMode="auto">
          <a:xfrm>
            <a:off x="3643306" y="928670"/>
            <a:ext cx="382704" cy="714380"/>
          </a:xfrm>
          <a:prstGeom prst="rect">
            <a:avLst/>
          </a:prstGeom>
          <a:noFill/>
        </p:spPr>
      </p:pic>
      <p:pic>
        <p:nvPicPr>
          <p:cNvPr id="114696" name="Picture 8" descr="tu display"/>
          <p:cNvPicPr>
            <a:picLocks noChangeAspect="1" noChangeArrowheads="1" noCrop="1"/>
          </p:cNvPicPr>
          <p:nvPr/>
        </p:nvPicPr>
        <p:blipFill>
          <a:blip r:embed="rId8" cstate="print"/>
          <a:srcRect/>
          <a:stretch>
            <a:fillRect/>
          </a:stretch>
        </p:blipFill>
        <p:spPr bwMode="auto">
          <a:xfrm>
            <a:off x="3929058" y="1000108"/>
            <a:ext cx="500066" cy="750099"/>
          </a:xfrm>
          <a:prstGeom prst="rect">
            <a:avLst/>
          </a:prstGeom>
          <a:noFill/>
        </p:spPr>
      </p:pic>
      <p:pic>
        <p:nvPicPr>
          <p:cNvPr id="114697" name="Picture 9" descr="tu display"/>
          <p:cNvPicPr>
            <a:picLocks noChangeAspect="1" noChangeArrowheads="1" noCrop="1"/>
          </p:cNvPicPr>
          <p:nvPr/>
        </p:nvPicPr>
        <p:blipFill>
          <a:blip r:embed="rId9" cstate="print"/>
          <a:srcRect/>
          <a:stretch>
            <a:fillRect/>
          </a:stretch>
        </p:blipFill>
        <p:spPr bwMode="auto">
          <a:xfrm>
            <a:off x="4357686" y="1071546"/>
            <a:ext cx="642942" cy="579909"/>
          </a:xfrm>
          <a:prstGeom prst="rect">
            <a:avLst/>
          </a:prstGeom>
          <a:noFill/>
        </p:spPr>
      </p:pic>
      <p:pic>
        <p:nvPicPr>
          <p:cNvPr id="114698" name="Picture 10" descr="tu display"/>
          <p:cNvPicPr>
            <a:picLocks noChangeAspect="1" noChangeArrowheads="1" noCrop="1"/>
          </p:cNvPicPr>
          <p:nvPr/>
        </p:nvPicPr>
        <p:blipFill>
          <a:blip r:embed="rId10" cstate="print"/>
          <a:srcRect/>
          <a:stretch>
            <a:fillRect/>
          </a:stretch>
        </p:blipFill>
        <p:spPr bwMode="auto">
          <a:xfrm>
            <a:off x="4929189" y="1071546"/>
            <a:ext cx="344433" cy="642942"/>
          </a:xfrm>
          <a:prstGeom prst="rect">
            <a:avLst/>
          </a:prstGeom>
          <a:noFill/>
        </p:spPr>
      </p:pic>
      <p:pic>
        <p:nvPicPr>
          <p:cNvPr id="114699" name="Picture 11" descr="tu display"/>
          <p:cNvPicPr>
            <a:picLocks noChangeAspect="1" noChangeArrowheads="1" noCrop="1"/>
          </p:cNvPicPr>
          <p:nvPr/>
        </p:nvPicPr>
        <p:blipFill>
          <a:blip r:embed="rId11" cstate="print"/>
          <a:srcRect/>
          <a:stretch>
            <a:fillRect/>
          </a:stretch>
        </p:blipFill>
        <p:spPr bwMode="auto">
          <a:xfrm>
            <a:off x="5214942" y="1000108"/>
            <a:ext cx="714380" cy="683981"/>
          </a:xfrm>
          <a:prstGeom prst="rect">
            <a:avLst/>
          </a:prstGeom>
          <a:noFill/>
        </p:spPr>
      </p:pic>
      <p:pic>
        <p:nvPicPr>
          <p:cNvPr id="114700" name="Picture 12" descr="tu display"/>
          <p:cNvPicPr>
            <a:picLocks noChangeAspect="1" noChangeArrowheads="1" noCrop="1"/>
          </p:cNvPicPr>
          <p:nvPr/>
        </p:nvPicPr>
        <p:blipFill>
          <a:blip r:embed="rId10" cstate="print"/>
          <a:srcRect/>
          <a:stretch>
            <a:fillRect/>
          </a:stretch>
        </p:blipFill>
        <p:spPr bwMode="auto">
          <a:xfrm>
            <a:off x="6357950" y="642918"/>
            <a:ext cx="650596" cy="1214446"/>
          </a:xfrm>
          <a:prstGeom prst="rect">
            <a:avLst/>
          </a:prstGeom>
          <a:noFill/>
        </p:spPr>
      </p:pic>
      <p:pic>
        <p:nvPicPr>
          <p:cNvPr id="114692" name="Picture 4" descr="tu display"/>
          <p:cNvPicPr>
            <a:picLocks noChangeAspect="1" noChangeArrowheads="1" noCrop="1"/>
          </p:cNvPicPr>
          <p:nvPr/>
        </p:nvPicPr>
        <p:blipFill>
          <a:blip r:embed="rId12" cstate="print"/>
          <a:srcRect/>
          <a:stretch>
            <a:fillRect/>
          </a:stretch>
        </p:blipFill>
        <p:spPr bwMode="auto">
          <a:xfrm>
            <a:off x="1681252" y="1000109"/>
            <a:ext cx="747607" cy="714380"/>
          </a:xfrm>
          <a:prstGeom prst="rect">
            <a:avLst/>
          </a:prstGeom>
          <a:noFill/>
        </p:spPr>
      </p:pic>
      <p:sp>
        <p:nvSpPr>
          <p:cNvPr id="13" name="12 Triángulo isósceles">
            <a:hlinkClick r:id="" action="ppaction://hlinkshowjump?jump=nextslide"/>
          </p:cNvPr>
          <p:cNvSpPr/>
          <p:nvPr/>
        </p:nvSpPr>
        <p:spPr>
          <a:xfrm rot="5623262">
            <a:off x="8172400" y="6021288"/>
            <a:ext cx="432048"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13 Triángulo isósceles">
            <a:hlinkClick r:id="rId13" action="ppaction://hlinksldjump"/>
          </p:cNvPr>
          <p:cNvSpPr/>
          <p:nvPr/>
        </p:nvSpPr>
        <p:spPr>
          <a:xfrm rot="16200000">
            <a:off x="647564" y="5985284"/>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14 Triángulo isósceles">
            <a:hlinkClick r:id="" action="ppaction://hlinkshowjump?jump=previousslide"/>
          </p:cNvPr>
          <p:cNvSpPr/>
          <p:nvPr/>
        </p:nvSpPr>
        <p:spPr>
          <a:xfrm rot="15896712">
            <a:off x="1317001" y="6003337"/>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ransition>
    <p:wedge/>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4693"/>
                                        </p:tgtEl>
                                        <p:attrNameLst>
                                          <p:attrName>style.visibility</p:attrName>
                                        </p:attrNameLst>
                                      </p:cBhvr>
                                      <p:to>
                                        <p:strVal val="visible"/>
                                      </p:to>
                                    </p:set>
                                    <p:animEffect transition="in" filter="box(in)">
                                      <p:cBhvr>
                                        <p:cTn id="7" dur="500"/>
                                        <p:tgtEl>
                                          <p:spTgt spid="114693"/>
                                        </p:tgtEl>
                                      </p:cBhvr>
                                    </p:animEffect>
                                  </p:childTnLst>
                                </p:cTn>
                              </p:par>
                              <p:par>
                                <p:cTn id="8" presetID="4" presetClass="entr" presetSubtype="16" fill="hold" nodeType="withEffect">
                                  <p:stCondLst>
                                    <p:cond delay="0"/>
                                  </p:stCondLst>
                                  <p:childTnLst>
                                    <p:set>
                                      <p:cBhvr>
                                        <p:cTn id="9" dur="1" fill="hold">
                                          <p:stCondLst>
                                            <p:cond delay="0"/>
                                          </p:stCondLst>
                                        </p:cTn>
                                        <p:tgtEl>
                                          <p:spTgt spid="114694"/>
                                        </p:tgtEl>
                                        <p:attrNameLst>
                                          <p:attrName>style.visibility</p:attrName>
                                        </p:attrNameLst>
                                      </p:cBhvr>
                                      <p:to>
                                        <p:strVal val="visible"/>
                                      </p:to>
                                    </p:set>
                                    <p:animEffect transition="in" filter="box(in)">
                                      <p:cBhvr>
                                        <p:cTn id="10" dur="500"/>
                                        <p:tgtEl>
                                          <p:spTgt spid="114694"/>
                                        </p:tgtEl>
                                      </p:cBhvr>
                                    </p:animEffect>
                                  </p:childTnLst>
                                </p:cTn>
                              </p:par>
                              <p:par>
                                <p:cTn id="11" presetID="4" presetClass="entr" presetSubtype="16" fill="hold" nodeType="withEffect">
                                  <p:stCondLst>
                                    <p:cond delay="0"/>
                                  </p:stCondLst>
                                  <p:childTnLst>
                                    <p:set>
                                      <p:cBhvr>
                                        <p:cTn id="12" dur="1" fill="hold">
                                          <p:stCondLst>
                                            <p:cond delay="0"/>
                                          </p:stCondLst>
                                        </p:cTn>
                                        <p:tgtEl>
                                          <p:spTgt spid="114695"/>
                                        </p:tgtEl>
                                        <p:attrNameLst>
                                          <p:attrName>style.visibility</p:attrName>
                                        </p:attrNameLst>
                                      </p:cBhvr>
                                      <p:to>
                                        <p:strVal val="visible"/>
                                      </p:to>
                                    </p:set>
                                    <p:animEffect transition="in" filter="box(in)">
                                      <p:cBhvr>
                                        <p:cTn id="13" dur="500"/>
                                        <p:tgtEl>
                                          <p:spTgt spid="114695"/>
                                        </p:tgtEl>
                                      </p:cBhvr>
                                    </p:animEffect>
                                  </p:childTnLst>
                                </p:cTn>
                              </p:par>
                              <p:par>
                                <p:cTn id="14" presetID="4" presetClass="entr" presetSubtype="16" fill="hold" nodeType="withEffect">
                                  <p:stCondLst>
                                    <p:cond delay="0"/>
                                  </p:stCondLst>
                                  <p:childTnLst>
                                    <p:set>
                                      <p:cBhvr>
                                        <p:cTn id="15" dur="1" fill="hold">
                                          <p:stCondLst>
                                            <p:cond delay="0"/>
                                          </p:stCondLst>
                                        </p:cTn>
                                        <p:tgtEl>
                                          <p:spTgt spid="114696"/>
                                        </p:tgtEl>
                                        <p:attrNameLst>
                                          <p:attrName>style.visibility</p:attrName>
                                        </p:attrNameLst>
                                      </p:cBhvr>
                                      <p:to>
                                        <p:strVal val="visible"/>
                                      </p:to>
                                    </p:set>
                                    <p:animEffect transition="in" filter="box(in)">
                                      <p:cBhvr>
                                        <p:cTn id="16" dur="500"/>
                                        <p:tgtEl>
                                          <p:spTgt spid="114696"/>
                                        </p:tgtEl>
                                      </p:cBhvr>
                                    </p:animEffect>
                                  </p:childTnLst>
                                </p:cTn>
                              </p:par>
                              <p:par>
                                <p:cTn id="17" presetID="4" presetClass="entr" presetSubtype="16" fill="hold" nodeType="withEffect">
                                  <p:stCondLst>
                                    <p:cond delay="0"/>
                                  </p:stCondLst>
                                  <p:childTnLst>
                                    <p:set>
                                      <p:cBhvr>
                                        <p:cTn id="18" dur="1" fill="hold">
                                          <p:stCondLst>
                                            <p:cond delay="0"/>
                                          </p:stCondLst>
                                        </p:cTn>
                                        <p:tgtEl>
                                          <p:spTgt spid="114697"/>
                                        </p:tgtEl>
                                        <p:attrNameLst>
                                          <p:attrName>style.visibility</p:attrName>
                                        </p:attrNameLst>
                                      </p:cBhvr>
                                      <p:to>
                                        <p:strVal val="visible"/>
                                      </p:to>
                                    </p:set>
                                    <p:animEffect transition="in" filter="box(in)">
                                      <p:cBhvr>
                                        <p:cTn id="19" dur="500"/>
                                        <p:tgtEl>
                                          <p:spTgt spid="114697"/>
                                        </p:tgtEl>
                                      </p:cBhvr>
                                    </p:animEffect>
                                  </p:childTnLst>
                                </p:cTn>
                              </p:par>
                              <p:par>
                                <p:cTn id="20" presetID="4" presetClass="entr" presetSubtype="16" fill="hold" nodeType="withEffect">
                                  <p:stCondLst>
                                    <p:cond delay="0"/>
                                  </p:stCondLst>
                                  <p:childTnLst>
                                    <p:set>
                                      <p:cBhvr>
                                        <p:cTn id="21" dur="1" fill="hold">
                                          <p:stCondLst>
                                            <p:cond delay="0"/>
                                          </p:stCondLst>
                                        </p:cTn>
                                        <p:tgtEl>
                                          <p:spTgt spid="114698"/>
                                        </p:tgtEl>
                                        <p:attrNameLst>
                                          <p:attrName>style.visibility</p:attrName>
                                        </p:attrNameLst>
                                      </p:cBhvr>
                                      <p:to>
                                        <p:strVal val="visible"/>
                                      </p:to>
                                    </p:set>
                                    <p:animEffect transition="in" filter="box(in)">
                                      <p:cBhvr>
                                        <p:cTn id="22" dur="500"/>
                                        <p:tgtEl>
                                          <p:spTgt spid="114698"/>
                                        </p:tgtEl>
                                      </p:cBhvr>
                                    </p:animEffect>
                                  </p:childTnLst>
                                </p:cTn>
                              </p:par>
                              <p:par>
                                <p:cTn id="23" presetID="4" presetClass="entr" presetSubtype="16" fill="hold" nodeType="withEffect">
                                  <p:stCondLst>
                                    <p:cond delay="0"/>
                                  </p:stCondLst>
                                  <p:childTnLst>
                                    <p:set>
                                      <p:cBhvr>
                                        <p:cTn id="24" dur="1" fill="hold">
                                          <p:stCondLst>
                                            <p:cond delay="0"/>
                                          </p:stCondLst>
                                        </p:cTn>
                                        <p:tgtEl>
                                          <p:spTgt spid="114699"/>
                                        </p:tgtEl>
                                        <p:attrNameLst>
                                          <p:attrName>style.visibility</p:attrName>
                                        </p:attrNameLst>
                                      </p:cBhvr>
                                      <p:to>
                                        <p:strVal val="visible"/>
                                      </p:to>
                                    </p:set>
                                    <p:animEffect transition="in" filter="box(in)">
                                      <p:cBhvr>
                                        <p:cTn id="25" dur="500"/>
                                        <p:tgtEl>
                                          <p:spTgt spid="114699"/>
                                        </p:tgtEl>
                                      </p:cBhvr>
                                    </p:animEffect>
                                  </p:childTnLst>
                                </p:cTn>
                              </p:par>
                              <p:par>
                                <p:cTn id="26" presetID="4" presetClass="entr" presetSubtype="16" fill="hold" nodeType="withEffect">
                                  <p:stCondLst>
                                    <p:cond delay="0"/>
                                  </p:stCondLst>
                                  <p:childTnLst>
                                    <p:set>
                                      <p:cBhvr>
                                        <p:cTn id="27" dur="1" fill="hold">
                                          <p:stCondLst>
                                            <p:cond delay="0"/>
                                          </p:stCondLst>
                                        </p:cTn>
                                        <p:tgtEl>
                                          <p:spTgt spid="114700"/>
                                        </p:tgtEl>
                                        <p:attrNameLst>
                                          <p:attrName>style.visibility</p:attrName>
                                        </p:attrNameLst>
                                      </p:cBhvr>
                                      <p:to>
                                        <p:strVal val="visible"/>
                                      </p:to>
                                    </p:set>
                                    <p:animEffect transition="in" filter="box(in)">
                                      <p:cBhvr>
                                        <p:cTn id="28" dur="500"/>
                                        <p:tgtEl>
                                          <p:spTgt spid="114700"/>
                                        </p:tgtEl>
                                      </p:cBhvr>
                                    </p:animEffect>
                                  </p:childTnLst>
                                </p:cTn>
                              </p:par>
                              <p:par>
                                <p:cTn id="29" presetID="4" presetClass="entr" presetSubtype="16" fill="hold" nodeType="withEffect">
                                  <p:stCondLst>
                                    <p:cond delay="0"/>
                                  </p:stCondLst>
                                  <p:childTnLst>
                                    <p:set>
                                      <p:cBhvr>
                                        <p:cTn id="30" dur="1" fill="hold">
                                          <p:stCondLst>
                                            <p:cond delay="0"/>
                                          </p:stCondLst>
                                        </p:cTn>
                                        <p:tgtEl>
                                          <p:spTgt spid="114692"/>
                                        </p:tgtEl>
                                        <p:attrNameLst>
                                          <p:attrName>style.visibility</p:attrName>
                                        </p:attrNameLst>
                                      </p:cBhvr>
                                      <p:to>
                                        <p:strVal val="visible"/>
                                      </p:to>
                                    </p:set>
                                    <p:animEffect transition="in" filter="box(in)">
                                      <p:cBhvr>
                                        <p:cTn id="31" dur="500"/>
                                        <p:tgtEl>
                                          <p:spTgt spid="114692"/>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checkerboard(across)">
                                      <p:cBhvr>
                                        <p:cTn id="36" dur="500"/>
                                        <p:tgtEl>
                                          <p:spTgt spid="3">
                                            <p:txEl>
                                              <p:pRg st="0" end="0"/>
                                            </p:txEl>
                                          </p:spTgt>
                                        </p:tgtEl>
                                      </p:cBhvr>
                                    </p:animEffect>
                                  </p:childTnLst>
                                </p:cTn>
                              </p:par>
                              <p:par>
                                <p:cTn id="37" presetID="5" presetClass="entr" presetSubtype="10" fill="hold" nodeType="with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checkerboard(across)">
                                      <p:cBhvr>
                                        <p:cTn id="3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Título"/>
          <p:cNvSpPr>
            <a:spLocks noGrp="1"/>
          </p:cNvSpPr>
          <p:nvPr>
            <p:ph type="title"/>
          </p:nvPr>
        </p:nvSpPr>
        <p:spPr>
          <a:xfrm>
            <a:off x="500034" y="5000636"/>
            <a:ext cx="5915000" cy="1051560"/>
          </a:xfrm>
        </p:spPr>
        <p:txBody>
          <a:bodyPr/>
          <a:lstStyle/>
          <a:p>
            <a:endParaRPr lang="es-CO" dirty="0"/>
          </a:p>
        </p:txBody>
      </p:sp>
      <p:sp>
        <p:nvSpPr>
          <p:cNvPr id="22" name="21 Marcador de texto"/>
          <p:cNvSpPr>
            <a:spLocks noGrp="1"/>
          </p:cNvSpPr>
          <p:nvPr>
            <p:ph type="body" sz="half" idx="2"/>
          </p:nvPr>
        </p:nvSpPr>
        <p:spPr>
          <a:xfrm>
            <a:off x="6462712" y="533400"/>
            <a:ext cx="2240280" cy="5559896"/>
          </a:xfrm>
        </p:spPr>
        <p:txBody>
          <a:bodyPr/>
          <a:lstStyle/>
          <a:p>
            <a:r>
              <a:rPr lang="es-CO" dirty="0" smtClean="0"/>
              <a:t>Mayo 28/ 1942</a:t>
            </a:r>
          </a:p>
          <a:p>
            <a:r>
              <a:rPr lang="es-CO" dirty="0" smtClean="0"/>
              <a:t>No quiero seguir en tu mente. Pero para eso me tienes que olvidar….</a:t>
            </a:r>
          </a:p>
          <a:p>
            <a:r>
              <a:rPr lang="es-CO" dirty="0" smtClean="0"/>
              <a:t>10 meses antes:</a:t>
            </a:r>
          </a:p>
          <a:p>
            <a:r>
              <a:rPr lang="es-CO" dirty="0" smtClean="0"/>
              <a:t>En el bar  Nighthawks</a:t>
            </a:r>
          </a:p>
          <a:p>
            <a:r>
              <a:rPr lang="es-CO" dirty="0" smtClean="0"/>
              <a:t>Se conocieron Valeria ficnowek y Jackson Thompson los mas deseados de ese año ella por ser la mejor bailarina del bar y el por su riqueza, todos dos eran muy difíciles de conquistar ya que no querían fallar pero terminaron enamorados.</a:t>
            </a:r>
          </a:p>
        </p:txBody>
      </p:sp>
      <p:sp>
        <p:nvSpPr>
          <p:cNvPr id="21" name="20 Marcador de posición de imagen"/>
          <p:cNvSpPr>
            <a:spLocks noGrp="1"/>
          </p:cNvSpPr>
          <p:nvPr>
            <p:ph type="pic" idx="1"/>
          </p:nvPr>
        </p:nvSpPr>
        <p:spPr>
          <a:solidFill>
            <a:schemeClr val="tx1">
              <a:lumMod val="85000"/>
              <a:lumOff val="15000"/>
            </a:schemeClr>
          </a:solidFill>
        </p:spPr>
      </p:sp>
      <p:pic>
        <p:nvPicPr>
          <p:cNvPr id="12291" name="Picture 3" descr="tu display"/>
          <p:cNvPicPr>
            <a:picLocks noChangeAspect="1" noChangeArrowheads="1" noCrop="1"/>
          </p:cNvPicPr>
          <p:nvPr/>
        </p:nvPicPr>
        <p:blipFill>
          <a:blip r:embed="rId3" cstate="print"/>
          <a:srcRect/>
          <a:stretch>
            <a:fillRect/>
          </a:stretch>
        </p:blipFill>
        <p:spPr bwMode="auto">
          <a:xfrm>
            <a:off x="899592" y="5085184"/>
            <a:ext cx="361950" cy="514350"/>
          </a:xfrm>
          <a:prstGeom prst="rect">
            <a:avLst/>
          </a:prstGeom>
          <a:noFill/>
        </p:spPr>
      </p:pic>
      <p:pic>
        <p:nvPicPr>
          <p:cNvPr id="12292" name="Picture 4" descr="tu display"/>
          <p:cNvPicPr>
            <a:picLocks noChangeAspect="1" noChangeArrowheads="1" noCrop="1"/>
          </p:cNvPicPr>
          <p:nvPr/>
        </p:nvPicPr>
        <p:blipFill>
          <a:blip r:embed="rId4" cstate="print"/>
          <a:srcRect/>
          <a:stretch>
            <a:fillRect/>
          </a:stretch>
        </p:blipFill>
        <p:spPr bwMode="auto">
          <a:xfrm>
            <a:off x="1619672" y="5085184"/>
            <a:ext cx="419100" cy="514350"/>
          </a:xfrm>
          <a:prstGeom prst="rect">
            <a:avLst/>
          </a:prstGeom>
          <a:noFill/>
        </p:spPr>
      </p:pic>
      <p:pic>
        <p:nvPicPr>
          <p:cNvPr id="12293" name="Picture 5" descr="tu display"/>
          <p:cNvPicPr>
            <a:picLocks noChangeAspect="1" noChangeArrowheads="1" noCrop="1"/>
          </p:cNvPicPr>
          <p:nvPr/>
        </p:nvPicPr>
        <p:blipFill>
          <a:blip r:embed="rId5" cstate="print"/>
          <a:srcRect/>
          <a:stretch>
            <a:fillRect/>
          </a:stretch>
        </p:blipFill>
        <p:spPr bwMode="auto">
          <a:xfrm>
            <a:off x="1979712" y="5085184"/>
            <a:ext cx="428625" cy="504825"/>
          </a:xfrm>
          <a:prstGeom prst="rect">
            <a:avLst/>
          </a:prstGeom>
          <a:noFill/>
        </p:spPr>
      </p:pic>
      <p:pic>
        <p:nvPicPr>
          <p:cNvPr id="12294" name="Picture 6" descr="tu display"/>
          <p:cNvPicPr>
            <a:picLocks noChangeAspect="1" noChangeArrowheads="1" noCrop="1"/>
          </p:cNvPicPr>
          <p:nvPr/>
        </p:nvPicPr>
        <p:blipFill>
          <a:blip r:embed="rId6" cstate="print"/>
          <a:srcRect/>
          <a:stretch>
            <a:fillRect/>
          </a:stretch>
        </p:blipFill>
        <p:spPr bwMode="auto">
          <a:xfrm>
            <a:off x="2339752" y="5085184"/>
            <a:ext cx="457200" cy="504825"/>
          </a:xfrm>
          <a:prstGeom prst="rect">
            <a:avLst/>
          </a:prstGeom>
          <a:noFill/>
        </p:spPr>
      </p:pic>
      <p:pic>
        <p:nvPicPr>
          <p:cNvPr id="12295" name="Picture 7" descr="tu display"/>
          <p:cNvPicPr>
            <a:picLocks noChangeAspect="1" noChangeArrowheads="1" noCrop="1"/>
          </p:cNvPicPr>
          <p:nvPr/>
        </p:nvPicPr>
        <p:blipFill>
          <a:blip r:embed="rId7" cstate="print"/>
          <a:srcRect/>
          <a:stretch>
            <a:fillRect/>
          </a:stretch>
        </p:blipFill>
        <p:spPr bwMode="auto">
          <a:xfrm>
            <a:off x="2843808" y="5085184"/>
            <a:ext cx="228600" cy="523875"/>
          </a:xfrm>
          <a:prstGeom prst="rect">
            <a:avLst/>
          </a:prstGeom>
          <a:noFill/>
        </p:spPr>
      </p:pic>
      <p:pic>
        <p:nvPicPr>
          <p:cNvPr id="12296" name="Picture 8" descr="tu display"/>
          <p:cNvPicPr>
            <a:picLocks noChangeAspect="1" noChangeArrowheads="1" noCrop="1"/>
          </p:cNvPicPr>
          <p:nvPr/>
        </p:nvPicPr>
        <p:blipFill>
          <a:blip r:embed="rId8" cstate="print"/>
          <a:srcRect/>
          <a:stretch>
            <a:fillRect/>
          </a:stretch>
        </p:blipFill>
        <p:spPr bwMode="auto">
          <a:xfrm>
            <a:off x="539552" y="5085184"/>
            <a:ext cx="409575" cy="504825"/>
          </a:xfrm>
          <a:prstGeom prst="rect">
            <a:avLst/>
          </a:prstGeom>
          <a:noFill/>
        </p:spPr>
      </p:pic>
      <p:pic>
        <p:nvPicPr>
          <p:cNvPr id="12297" name="Picture 9" descr="tu display"/>
          <p:cNvPicPr>
            <a:picLocks noChangeAspect="1" noChangeArrowheads="1" noCrop="1"/>
          </p:cNvPicPr>
          <p:nvPr/>
        </p:nvPicPr>
        <p:blipFill>
          <a:blip r:embed="rId9" cstate="print"/>
          <a:srcRect/>
          <a:stretch>
            <a:fillRect/>
          </a:stretch>
        </p:blipFill>
        <p:spPr bwMode="auto">
          <a:xfrm>
            <a:off x="3491880" y="5085184"/>
            <a:ext cx="381000" cy="514350"/>
          </a:xfrm>
          <a:prstGeom prst="rect">
            <a:avLst/>
          </a:prstGeom>
          <a:noFill/>
        </p:spPr>
      </p:pic>
      <p:pic>
        <p:nvPicPr>
          <p:cNvPr id="12298" name="Picture 10" descr="tu display"/>
          <p:cNvPicPr>
            <a:picLocks noChangeAspect="1" noChangeArrowheads="1" noCrop="1"/>
          </p:cNvPicPr>
          <p:nvPr/>
        </p:nvPicPr>
        <p:blipFill>
          <a:blip r:embed="rId10" cstate="print"/>
          <a:srcRect/>
          <a:stretch>
            <a:fillRect/>
          </a:stretch>
        </p:blipFill>
        <p:spPr bwMode="auto">
          <a:xfrm>
            <a:off x="3923928" y="5085184"/>
            <a:ext cx="419100" cy="504825"/>
          </a:xfrm>
          <a:prstGeom prst="rect">
            <a:avLst/>
          </a:prstGeom>
          <a:noFill/>
        </p:spPr>
      </p:pic>
      <p:pic>
        <p:nvPicPr>
          <p:cNvPr id="12299" name="Picture 11" descr="tu display"/>
          <p:cNvPicPr>
            <a:picLocks noChangeAspect="1" noChangeArrowheads="1" noCrop="1"/>
          </p:cNvPicPr>
          <p:nvPr/>
        </p:nvPicPr>
        <p:blipFill>
          <a:blip r:embed="rId5" cstate="print"/>
          <a:srcRect/>
          <a:stretch>
            <a:fillRect/>
          </a:stretch>
        </p:blipFill>
        <p:spPr bwMode="auto">
          <a:xfrm>
            <a:off x="4283968" y="5085184"/>
            <a:ext cx="428625" cy="504825"/>
          </a:xfrm>
          <a:prstGeom prst="rect">
            <a:avLst/>
          </a:prstGeom>
          <a:noFill/>
        </p:spPr>
      </p:pic>
      <p:pic>
        <p:nvPicPr>
          <p:cNvPr id="12300" name="Picture 12" descr="tu display"/>
          <p:cNvPicPr>
            <a:picLocks noChangeAspect="1" noChangeArrowheads="1" noCrop="1"/>
          </p:cNvPicPr>
          <p:nvPr/>
        </p:nvPicPr>
        <p:blipFill>
          <a:blip r:embed="rId11" cstate="print"/>
          <a:srcRect/>
          <a:stretch>
            <a:fillRect/>
          </a:stretch>
        </p:blipFill>
        <p:spPr bwMode="auto">
          <a:xfrm>
            <a:off x="5004048" y="5085184"/>
            <a:ext cx="409575" cy="514350"/>
          </a:xfrm>
          <a:prstGeom prst="rect">
            <a:avLst/>
          </a:prstGeom>
          <a:noFill/>
        </p:spPr>
      </p:pic>
      <p:pic>
        <p:nvPicPr>
          <p:cNvPr id="12301" name="Picture 13" descr="tu display"/>
          <p:cNvPicPr>
            <a:picLocks noChangeAspect="1" noChangeArrowheads="1" noCrop="1"/>
          </p:cNvPicPr>
          <p:nvPr/>
        </p:nvPicPr>
        <p:blipFill>
          <a:blip r:embed="rId8" cstate="print"/>
          <a:srcRect/>
          <a:stretch>
            <a:fillRect/>
          </a:stretch>
        </p:blipFill>
        <p:spPr bwMode="auto">
          <a:xfrm>
            <a:off x="5436096" y="5085184"/>
            <a:ext cx="409575" cy="504825"/>
          </a:xfrm>
          <a:prstGeom prst="rect">
            <a:avLst/>
          </a:prstGeom>
          <a:noFill/>
        </p:spPr>
      </p:pic>
      <p:pic>
        <p:nvPicPr>
          <p:cNvPr id="12302" name="Picture 14" descr="tu display"/>
          <p:cNvPicPr>
            <a:picLocks noChangeAspect="1" noChangeArrowheads="1" noCrop="1"/>
          </p:cNvPicPr>
          <p:nvPr/>
        </p:nvPicPr>
        <p:blipFill>
          <a:blip r:embed="rId12" cstate="print"/>
          <a:srcRect/>
          <a:stretch>
            <a:fillRect/>
          </a:stretch>
        </p:blipFill>
        <p:spPr bwMode="auto">
          <a:xfrm>
            <a:off x="2123728" y="5805264"/>
            <a:ext cx="419100" cy="523875"/>
          </a:xfrm>
          <a:prstGeom prst="rect">
            <a:avLst/>
          </a:prstGeom>
          <a:noFill/>
        </p:spPr>
      </p:pic>
      <p:pic>
        <p:nvPicPr>
          <p:cNvPr id="12303" name="Picture 15" descr="tu display"/>
          <p:cNvPicPr>
            <a:picLocks noChangeAspect="1" noChangeArrowheads="1" noCrop="1"/>
          </p:cNvPicPr>
          <p:nvPr/>
        </p:nvPicPr>
        <p:blipFill>
          <a:blip r:embed="rId5" cstate="print"/>
          <a:srcRect/>
          <a:stretch>
            <a:fillRect/>
          </a:stretch>
        </p:blipFill>
        <p:spPr bwMode="auto">
          <a:xfrm>
            <a:off x="3203848" y="5805264"/>
            <a:ext cx="428625" cy="504825"/>
          </a:xfrm>
          <a:prstGeom prst="rect">
            <a:avLst/>
          </a:prstGeom>
          <a:noFill/>
        </p:spPr>
      </p:pic>
      <p:pic>
        <p:nvPicPr>
          <p:cNvPr id="12304" name="Picture 16" descr="tu display"/>
          <p:cNvPicPr>
            <a:picLocks noChangeAspect="1" noChangeArrowheads="1" noCrop="1"/>
          </p:cNvPicPr>
          <p:nvPr/>
        </p:nvPicPr>
        <p:blipFill>
          <a:blip r:embed="rId11" cstate="print"/>
          <a:srcRect/>
          <a:stretch>
            <a:fillRect/>
          </a:stretch>
        </p:blipFill>
        <p:spPr bwMode="auto">
          <a:xfrm>
            <a:off x="2843808" y="5805264"/>
            <a:ext cx="409575" cy="514350"/>
          </a:xfrm>
          <a:prstGeom prst="rect">
            <a:avLst/>
          </a:prstGeom>
          <a:noFill/>
        </p:spPr>
      </p:pic>
      <p:pic>
        <p:nvPicPr>
          <p:cNvPr id="12305" name="Picture 17" descr="tu display"/>
          <p:cNvPicPr>
            <a:picLocks noChangeAspect="1" noChangeArrowheads="1" noCrop="1"/>
          </p:cNvPicPr>
          <p:nvPr/>
        </p:nvPicPr>
        <p:blipFill>
          <a:blip r:embed="rId5" cstate="print"/>
          <a:srcRect/>
          <a:stretch>
            <a:fillRect/>
          </a:stretch>
        </p:blipFill>
        <p:spPr bwMode="auto">
          <a:xfrm>
            <a:off x="2483768" y="5805264"/>
            <a:ext cx="428625" cy="504825"/>
          </a:xfrm>
          <a:prstGeom prst="rect">
            <a:avLst/>
          </a:prstGeom>
          <a:noFill/>
        </p:spPr>
      </p:pic>
      <p:pic>
        <p:nvPicPr>
          <p:cNvPr id="12290" name="Picture 2" descr="tu display"/>
          <p:cNvPicPr>
            <a:picLocks noChangeAspect="1" noChangeArrowheads="1" noCrop="1"/>
          </p:cNvPicPr>
          <p:nvPr/>
        </p:nvPicPr>
        <p:blipFill>
          <a:blip r:embed="rId8" cstate="print"/>
          <a:srcRect/>
          <a:stretch>
            <a:fillRect/>
          </a:stretch>
        </p:blipFill>
        <p:spPr bwMode="auto">
          <a:xfrm>
            <a:off x="3059832" y="5085184"/>
            <a:ext cx="409575" cy="504825"/>
          </a:xfrm>
          <a:prstGeom prst="rect">
            <a:avLst/>
          </a:prstGeom>
          <a:noFill/>
        </p:spPr>
      </p:pic>
      <p:sp>
        <p:nvSpPr>
          <p:cNvPr id="25" name="24 Triángulo isósceles">
            <a:hlinkClick r:id="" action="ppaction://hlinkshowjump?jump=nextslide"/>
          </p:cNvPr>
          <p:cNvSpPr/>
          <p:nvPr/>
        </p:nvSpPr>
        <p:spPr>
          <a:xfrm rot="5623262">
            <a:off x="8257972" y="6250876"/>
            <a:ext cx="432048"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25 Triángulo isósceles">
            <a:hlinkClick r:id="rId13" action="ppaction://hlinksldjump"/>
          </p:cNvPr>
          <p:cNvSpPr/>
          <p:nvPr/>
        </p:nvSpPr>
        <p:spPr>
          <a:xfrm rot="16200000">
            <a:off x="287524" y="6201308"/>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26 Triángulo isósceles">
            <a:hlinkClick r:id="" action="ppaction://hlinkshowjump?jump=previousslide"/>
          </p:cNvPr>
          <p:cNvSpPr/>
          <p:nvPr/>
        </p:nvSpPr>
        <p:spPr>
          <a:xfrm rot="15896712">
            <a:off x="1100977" y="6219362"/>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5602" name="Picture 2" descr="http://static.desktopnexus.com/thumbnails/255756-bigthumbnail.jpg"/>
          <p:cNvPicPr>
            <a:picLocks noChangeAspect="1" noChangeArrowheads="1"/>
          </p:cNvPicPr>
          <p:nvPr/>
        </p:nvPicPr>
        <p:blipFill>
          <a:blip r:embed="rId14">
            <a:duotone>
              <a:prstClr val="black"/>
              <a:schemeClr val="tx2">
                <a:tint val="45000"/>
                <a:satMod val="400000"/>
              </a:schemeClr>
            </a:duotone>
          </a:blip>
          <a:srcRect/>
          <a:stretch>
            <a:fillRect/>
          </a:stretch>
        </p:blipFill>
        <p:spPr bwMode="auto">
          <a:xfrm>
            <a:off x="642910" y="642918"/>
            <a:ext cx="5516366" cy="3857652"/>
          </a:xfrm>
          <a:prstGeom prst="rect">
            <a:avLst/>
          </a:prstGeom>
          <a:noFill/>
          <a:scene3d>
            <a:camera prst="perspectiveFront"/>
            <a:lightRig rig="threePt" dir="t"/>
          </a:scene3d>
          <a:sp3d>
            <a:bevelT w="101600" prst="riblet"/>
          </a:sp3d>
        </p:spPr>
      </p:pic>
    </p:spTree>
  </p:cSld>
  <p:clrMapOvr>
    <a:masterClrMapping/>
  </p:clrMapOvr>
  <p:transition>
    <p:cut thruBlk="1"/>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291"/>
                                        </p:tgtEl>
                                        <p:attrNameLst>
                                          <p:attrName>style.visibility</p:attrName>
                                        </p:attrNameLst>
                                      </p:cBhvr>
                                      <p:to>
                                        <p:strVal val="visible"/>
                                      </p:to>
                                    </p:set>
                                    <p:anim calcmode="lin" valueType="num">
                                      <p:cBhvr additive="base">
                                        <p:cTn id="11" dur="500" fill="hold"/>
                                        <p:tgtEl>
                                          <p:spTgt spid="12291"/>
                                        </p:tgtEl>
                                        <p:attrNameLst>
                                          <p:attrName>ppt_x</p:attrName>
                                        </p:attrNameLst>
                                      </p:cBhvr>
                                      <p:tavLst>
                                        <p:tav tm="0">
                                          <p:val>
                                            <p:strVal val="#ppt_x"/>
                                          </p:val>
                                        </p:tav>
                                        <p:tav tm="100000">
                                          <p:val>
                                            <p:strVal val="#ppt_x"/>
                                          </p:val>
                                        </p:tav>
                                      </p:tavLst>
                                    </p:anim>
                                    <p:anim calcmode="lin" valueType="num">
                                      <p:cBhvr additive="base">
                                        <p:cTn id="12" dur="500" fill="hold"/>
                                        <p:tgtEl>
                                          <p:spTgt spid="1229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292"/>
                                        </p:tgtEl>
                                        <p:attrNameLst>
                                          <p:attrName>style.visibility</p:attrName>
                                        </p:attrNameLst>
                                      </p:cBhvr>
                                      <p:to>
                                        <p:strVal val="visible"/>
                                      </p:to>
                                    </p:set>
                                    <p:anim calcmode="lin" valueType="num">
                                      <p:cBhvr additive="base">
                                        <p:cTn id="15" dur="500" fill="hold"/>
                                        <p:tgtEl>
                                          <p:spTgt spid="12292"/>
                                        </p:tgtEl>
                                        <p:attrNameLst>
                                          <p:attrName>ppt_x</p:attrName>
                                        </p:attrNameLst>
                                      </p:cBhvr>
                                      <p:tavLst>
                                        <p:tav tm="0">
                                          <p:val>
                                            <p:strVal val="#ppt_x"/>
                                          </p:val>
                                        </p:tav>
                                        <p:tav tm="100000">
                                          <p:val>
                                            <p:strVal val="#ppt_x"/>
                                          </p:val>
                                        </p:tav>
                                      </p:tavLst>
                                    </p:anim>
                                    <p:anim calcmode="lin" valueType="num">
                                      <p:cBhvr additive="base">
                                        <p:cTn id="16" dur="500" fill="hold"/>
                                        <p:tgtEl>
                                          <p:spTgt spid="1229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293"/>
                                        </p:tgtEl>
                                        <p:attrNameLst>
                                          <p:attrName>style.visibility</p:attrName>
                                        </p:attrNameLst>
                                      </p:cBhvr>
                                      <p:to>
                                        <p:strVal val="visible"/>
                                      </p:to>
                                    </p:set>
                                    <p:anim calcmode="lin" valueType="num">
                                      <p:cBhvr additive="base">
                                        <p:cTn id="19" dur="500" fill="hold"/>
                                        <p:tgtEl>
                                          <p:spTgt spid="12293"/>
                                        </p:tgtEl>
                                        <p:attrNameLst>
                                          <p:attrName>ppt_x</p:attrName>
                                        </p:attrNameLst>
                                      </p:cBhvr>
                                      <p:tavLst>
                                        <p:tav tm="0">
                                          <p:val>
                                            <p:strVal val="#ppt_x"/>
                                          </p:val>
                                        </p:tav>
                                        <p:tav tm="100000">
                                          <p:val>
                                            <p:strVal val="#ppt_x"/>
                                          </p:val>
                                        </p:tav>
                                      </p:tavLst>
                                    </p:anim>
                                    <p:anim calcmode="lin" valueType="num">
                                      <p:cBhvr additive="base">
                                        <p:cTn id="20" dur="500" fill="hold"/>
                                        <p:tgtEl>
                                          <p:spTgt spid="1229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294"/>
                                        </p:tgtEl>
                                        <p:attrNameLst>
                                          <p:attrName>style.visibility</p:attrName>
                                        </p:attrNameLst>
                                      </p:cBhvr>
                                      <p:to>
                                        <p:strVal val="visible"/>
                                      </p:to>
                                    </p:set>
                                    <p:anim calcmode="lin" valueType="num">
                                      <p:cBhvr additive="base">
                                        <p:cTn id="23" dur="500" fill="hold"/>
                                        <p:tgtEl>
                                          <p:spTgt spid="12294"/>
                                        </p:tgtEl>
                                        <p:attrNameLst>
                                          <p:attrName>ppt_x</p:attrName>
                                        </p:attrNameLst>
                                      </p:cBhvr>
                                      <p:tavLst>
                                        <p:tav tm="0">
                                          <p:val>
                                            <p:strVal val="#ppt_x"/>
                                          </p:val>
                                        </p:tav>
                                        <p:tav tm="100000">
                                          <p:val>
                                            <p:strVal val="#ppt_x"/>
                                          </p:val>
                                        </p:tav>
                                      </p:tavLst>
                                    </p:anim>
                                    <p:anim calcmode="lin" valueType="num">
                                      <p:cBhvr additive="base">
                                        <p:cTn id="24" dur="500" fill="hold"/>
                                        <p:tgtEl>
                                          <p:spTgt spid="1229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295"/>
                                        </p:tgtEl>
                                        <p:attrNameLst>
                                          <p:attrName>style.visibility</p:attrName>
                                        </p:attrNameLst>
                                      </p:cBhvr>
                                      <p:to>
                                        <p:strVal val="visible"/>
                                      </p:to>
                                    </p:set>
                                    <p:anim calcmode="lin" valueType="num">
                                      <p:cBhvr additive="base">
                                        <p:cTn id="27" dur="500" fill="hold"/>
                                        <p:tgtEl>
                                          <p:spTgt spid="12295"/>
                                        </p:tgtEl>
                                        <p:attrNameLst>
                                          <p:attrName>ppt_x</p:attrName>
                                        </p:attrNameLst>
                                      </p:cBhvr>
                                      <p:tavLst>
                                        <p:tav tm="0">
                                          <p:val>
                                            <p:strVal val="#ppt_x"/>
                                          </p:val>
                                        </p:tav>
                                        <p:tav tm="100000">
                                          <p:val>
                                            <p:strVal val="#ppt_x"/>
                                          </p:val>
                                        </p:tav>
                                      </p:tavLst>
                                    </p:anim>
                                    <p:anim calcmode="lin" valueType="num">
                                      <p:cBhvr additive="base">
                                        <p:cTn id="28" dur="500" fill="hold"/>
                                        <p:tgtEl>
                                          <p:spTgt spid="1229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296"/>
                                        </p:tgtEl>
                                        <p:attrNameLst>
                                          <p:attrName>style.visibility</p:attrName>
                                        </p:attrNameLst>
                                      </p:cBhvr>
                                      <p:to>
                                        <p:strVal val="visible"/>
                                      </p:to>
                                    </p:set>
                                    <p:anim calcmode="lin" valueType="num">
                                      <p:cBhvr additive="base">
                                        <p:cTn id="31" dur="500" fill="hold"/>
                                        <p:tgtEl>
                                          <p:spTgt spid="12296"/>
                                        </p:tgtEl>
                                        <p:attrNameLst>
                                          <p:attrName>ppt_x</p:attrName>
                                        </p:attrNameLst>
                                      </p:cBhvr>
                                      <p:tavLst>
                                        <p:tav tm="0">
                                          <p:val>
                                            <p:strVal val="#ppt_x"/>
                                          </p:val>
                                        </p:tav>
                                        <p:tav tm="100000">
                                          <p:val>
                                            <p:strVal val="#ppt_x"/>
                                          </p:val>
                                        </p:tav>
                                      </p:tavLst>
                                    </p:anim>
                                    <p:anim calcmode="lin" valueType="num">
                                      <p:cBhvr additive="base">
                                        <p:cTn id="32" dur="500" fill="hold"/>
                                        <p:tgtEl>
                                          <p:spTgt spid="1229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297"/>
                                        </p:tgtEl>
                                        <p:attrNameLst>
                                          <p:attrName>style.visibility</p:attrName>
                                        </p:attrNameLst>
                                      </p:cBhvr>
                                      <p:to>
                                        <p:strVal val="visible"/>
                                      </p:to>
                                    </p:set>
                                    <p:anim calcmode="lin" valueType="num">
                                      <p:cBhvr additive="base">
                                        <p:cTn id="35" dur="500" fill="hold"/>
                                        <p:tgtEl>
                                          <p:spTgt spid="12297"/>
                                        </p:tgtEl>
                                        <p:attrNameLst>
                                          <p:attrName>ppt_x</p:attrName>
                                        </p:attrNameLst>
                                      </p:cBhvr>
                                      <p:tavLst>
                                        <p:tav tm="0">
                                          <p:val>
                                            <p:strVal val="#ppt_x"/>
                                          </p:val>
                                        </p:tav>
                                        <p:tav tm="100000">
                                          <p:val>
                                            <p:strVal val="#ppt_x"/>
                                          </p:val>
                                        </p:tav>
                                      </p:tavLst>
                                    </p:anim>
                                    <p:anim calcmode="lin" valueType="num">
                                      <p:cBhvr additive="base">
                                        <p:cTn id="36" dur="500" fill="hold"/>
                                        <p:tgtEl>
                                          <p:spTgt spid="1229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298"/>
                                        </p:tgtEl>
                                        <p:attrNameLst>
                                          <p:attrName>style.visibility</p:attrName>
                                        </p:attrNameLst>
                                      </p:cBhvr>
                                      <p:to>
                                        <p:strVal val="visible"/>
                                      </p:to>
                                    </p:set>
                                    <p:anim calcmode="lin" valueType="num">
                                      <p:cBhvr additive="base">
                                        <p:cTn id="39" dur="500" fill="hold"/>
                                        <p:tgtEl>
                                          <p:spTgt spid="12298"/>
                                        </p:tgtEl>
                                        <p:attrNameLst>
                                          <p:attrName>ppt_x</p:attrName>
                                        </p:attrNameLst>
                                      </p:cBhvr>
                                      <p:tavLst>
                                        <p:tav tm="0">
                                          <p:val>
                                            <p:strVal val="#ppt_x"/>
                                          </p:val>
                                        </p:tav>
                                        <p:tav tm="100000">
                                          <p:val>
                                            <p:strVal val="#ppt_x"/>
                                          </p:val>
                                        </p:tav>
                                      </p:tavLst>
                                    </p:anim>
                                    <p:anim calcmode="lin" valueType="num">
                                      <p:cBhvr additive="base">
                                        <p:cTn id="40" dur="500" fill="hold"/>
                                        <p:tgtEl>
                                          <p:spTgt spid="1229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299"/>
                                        </p:tgtEl>
                                        <p:attrNameLst>
                                          <p:attrName>style.visibility</p:attrName>
                                        </p:attrNameLst>
                                      </p:cBhvr>
                                      <p:to>
                                        <p:strVal val="visible"/>
                                      </p:to>
                                    </p:set>
                                    <p:anim calcmode="lin" valueType="num">
                                      <p:cBhvr additive="base">
                                        <p:cTn id="43" dur="500" fill="hold"/>
                                        <p:tgtEl>
                                          <p:spTgt spid="12299"/>
                                        </p:tgtEl>
                                        <p:attrNameLst>
                                          <p:attrName>ppt_x</p:attrName>
                                        </p:attrNameLst>
                                      </p:cBhvr>
                                      <p:tavLst>
                                        <p:tav tm="0">
                                          <p:val>
                                            <p:strVal val="#ppt_x"/>
                                          </p:val>
                                        </p:tav>
                                        <p:tav tm="100000">
                                          <p:val>
                                            <p:strVal val="#ppt_x"/>
                                          </p:val>
                                        </p:tav>
                                      </p:tavLst>
                                    </p:anim>
                                    <p:anim calcmode="lin" valueType="num">
                                      <p:cBhvr additive="base">
                                        <p:cTn id="44" dur="500" fill="hold"/>
                                        <p:tgtEl>
                                          <p:spTgt spid="1229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300"/>
                                        </p:tgtEl>
                                        <p:attrNameLst>
                                          <p:attrName>style.visibility</p:attrName>
                                        </p:attrNameLst>
                                      </p:cBhvr>
                                      <p:to>
                                        <p:strVal val="visible"/>
                                      </p:to>
                                    </p:set>
                                    <p:anim calcmode="lin" valueType="num">
                                      <p:cBhvr additive="base">
                                        <p:cTn id="47" dur="500" fill="hold"/>
                                        <p:tgtEl>
                                          <p:spTgt spid="12300"/>
                                        </p:tgtEl>
                                        <p:attrNameLst>
                                          <p:attrName>ppt_x</p:attrName>
                                        </p:attrNameLst>
                                      </p:cBhvr>
                                      <p:tavLst>
                                        <p:tav tm="0">
                                          <p:val>
                                            <p:strVal val="#ppt_x"/>
                                          </p:val>
                                        </p:tav>
                                        <p:tav tm="100000">
                                          <p:val>
                                            <p:strVal val="#ppt_x"/>
                                          </p:val>
                                        </p:tav>
                                      </p:tavLst>
                                    </p:anim>
                                    <p:anim calcmode="lin" valueType="num">
                                      <p:cBhvr additive="base">
                                        <p:cTn id="48" dur="500" fill="hold"/>
                                        <p:tgtEl>
                                          <p:spTgt spid="1230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2301"/>
                                        </p:tgtEl>
                                        <p:attrNameLst>
                                          <p:attrName>style.visibility</p:attrName>
                                        </p:attrNameLst>
                                      </p:cBhvr>
                                      <p:to>
                                        <p:strVal val="visible"/>
                                      </p:to>
                                    </p:set>
                                    <p:anim calcmode="lin" valueType="num">
                                      <p:cBhvr additive="base">
                                        <p:cTn id="51" dur="500" fill="hold"/>
                                        <p:tgtEl>
                                          <p:spTgt spid="12301"/>
                                        </p:tgtEl>
                                        <p:attrNameLst>
                                          <p:attrName>ppt_x</p:attrName>
                                        </p:attrNameLst>
                                      </p:cBhvr>
                                      <p:tavLst>
                                        <p:tav tm="0">
                                          <p:val>
                                            <p:strVal val="#ppt_x"/>
                                          </p:val>
                                        </p:tav>
                                        <p:tav tm="100000">
                                          <p:val>
                                            <p:strVal val="#ppt_x"/>
                                          </p:val>
                                        </p:tav>
                                      </p:tavLst>
                                    </p:anim>
                                    <p:anim calcmode="lin" valueType="num">
                                      <p:cBhvr additive="base">
                                        <p:cTn id="52" dur="500" fill="hold"/>
                                        <p:tgtEl>
                                          <p:spTgt spid="1230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2302"/>
                                        </p:tgtEl>
                                        <p:attrNameLst>
                                          <p:attrName>style.visibility</p:attrName>
                                        </p:attrNameLst>
                                      </p:cBhvr>
                                      <p:to>
                                        <p:strVal val="visible"/>
                                      </p:to>
                                    </p:set>
                                    <p:anim calcmode="lin" valueType="num">
                                      <p:cBhvr additive="base">
                                        <p:cTn id="55" dur="500" fill="hold"/>
                                        <p:tgtEl>
                                          <p:spTgt spid="12302"/>
                                        </p:tgtEl>
                                        <p:attrNameLst>
                                          <p:attrName>ppt_x</p:attrName>
                                        </p:attrNameLst>
                                      </p:cBhvr>
                                      <p:tavLst>
                                        <p:tav tm="0">
                                          <p:val>
                                            <p:strVal val="#ppt_x"/>
                                          </p:val>
                                        </p:tav>
                                        <p:tav tm="100000">
                                          <p:val>
                                            <p:strVal val="#ppt_x"/>
                                          </p:val>
                                        </p:tav>
                                      </p:tavLst>
                                    </p:anim>
                                    <p:anim calcmode="lin" valueType="num">
                                      <p:cBhvr additive="base">
                                        <p:cTn id="56" dur="500" fill="hold"/>
                                        <p:tgtEl>
                                          <p:spTgt spid="1230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2303"/>
                                        </p:tgtEl>
                                        <p:attrNameLst>
                                          <p:attrName>style.visibility</p:attrName>
                                        </p:attrNameLst>
                                      </p:cBhvr>
                                      <p:to>
                                        <p:strVal val="visible"/>
                                      </p:to>
                                    </p:set>
                                    <p:anim calcmode="lin" valueType="num">
                                      <p:cBhvr additive="base">
                                        <p:cTn id="59" dur="500" fill="hold"/>
                                        <p:tgtEl>
                                          <p:spTgt spid="12303"/>
                                        </p:tgtEl>
                                        <p:attrNameLst>
                                          <p:attrName>ppt_x</p:attrName>
                                        </p:attrNameLst>
                                      </p:cBhvr>
                                      <p:tavLst>
                                        <p:tav tm="0">
                                          <p:val>
                                            <p:strVal val="#ppt_x"/>
                                          </p:val>
                                        </p:tav>
                                        <p:tav tm="100000">
                                          <p:val>
                                            <p:strVal val="#ppt_x"/>
                                          </p:val>
                                        </p:tav>
                                      </p:tavLst>
                                    </p:anim>
                                    <p:anim calcmode="lin" valueType="num">
                                      <p:cBhvr additive="base">
                                        <p:cTn id="60" dur="500" fill="hold"/>
                                        <p:tgtEl>
                                          <p:spTgt spid="1230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2304"/>
                                        </p:tgtEl>
                                        <p:attrNameLst>
                                          <p:attrName>style.visibility</p:attrName>
                                        </p:attrNameLst>
                                      </p:cBhvr>
                                      <p:to>
                                        <p:strVal val="visible"/>
                                      </p:to>
                                    </p:set>
                                    <p:anim calcmode="lin" valueType="num">
                                      <p:cBhvr additive="base">
                                        <p:cTn id="63" dur="500" fill="hold"/>
                                        <p:tgtEl>
                                          <p:spTgt spid="12304"/>
                                        </p:tgtEl>
                                        <p:attrNameLst>
                                          <p:attrName>ppt_x</p:attrName>
                                        </p:attrNameLst>
                                      </p:cBhvr>
                                      <p:tavLst>
                                        <p:tav tm="0">
                                          <p:val>
                                            <p:strVal val="#ppt_x"/>
                                          </p:val>
                                        </p:tav>
                                        <p:tav tm="100000">
                                          <p:val>
                                            <p:strVal val="#ppt_x"/>
                                          </p:val>
                                        </p:tav>
                                      </p:tavLst>
                                    </p:anim>
                                    <p:anim calcmode="lin" valueType="num">
                                      <p:cBhvr additive="base">
                                        <p:cTn id="64" dur="500" fill="hold"/>
                                        <p:tgtEl>
                                          <p:spTgt spid="1230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2305"/>
                                        </p:tgtEl>
                                        <p:attrNameLst>
                                          <p:attrName>style.visibility</p:attrName>
                                        </p:attrNameLst>
                                      </p:cBhvr>
                                      <p:to>
                                        <p:strVal val="visible"/>
                                      </p:to>
                                    </p:set>
                                    <p:anim calcmode="lin" valueType="num">
                                      <p:cBhvr additive="base">
                                        <p:cTn id="67" dur="500" fill="hold"/>
                                        <p:tgtEl>
                                          <p:spTgt spid="12305"/>
                                        </p:tgtEl>
                                        <p:attrNameLst>
                                          <p:attrName>ppt_x</p:attrName>
                                        </p:attrNameLst>
                                      </p:cBhvr>
                                      <p:tavLst>
                                        <p:tav tm="0">
                                          <p:val>
                                            <p:strVal val="#ppt_x"/>
                                          </p:val>
                                        </p:tav>
                                        <p:tav tm="100000">
                                          <p:val>
                                            <p:strVal val="#ppt_x"/>
                                          </p:val>
                                        </p:tav>
                                      </p:tavLst>
                                    </p:anim>
                                    <p:anim calcmode="lin" valueType="num">
                                      <p:cBhvr additive="base">
                                        <p:cTn id="68" dur="500" fill="hold"/>
                                        <p:tgtEl>
                                          <p:spTgt spid="12305"/>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2290"/>
                                        </p:tgtEl>
                                        <p:attrNameLst>
                                          <p:attrName>style.visibility</p:attrName>
                                        </p:attrNameLst>
                                      </p:cBhvr>
                                      <p:to>
                                        <p:strVal val="visible"/>
                                      </p:to>
                                    </p:set>
                                    <p:anim calcmode="lin" valueType="num">
                                      <p:cBhvr additive="base">
                                        <p:cTn id="71" dur="500" fill="hold"/>
                                        <p:tgtEl>
                                          <p:spTgt spid="12290"/>
                                        </p:tgtEl>
                                        <p:attrNameLst>
                                          <p:attrName>ppt_x</p:attrName>
                                        </p:attrNameLst>
                                      </p:cBhvr>
                                      <p:tavLst>
                                        <p:tav tm="0">
                                          <p:val>
                                            <p:strVal val="#ppt_x"/>
                                          </p:val>
                                        </p:tav>
                                        <p:tav tm="100000">
                                          <p:val>
                                            <p:strVal val="#ppt_x"/>
                                          </p:val>
                                        </p:tav>
                                      </p:tavLst>
                                    </p:anim>
                                    <p:anim calcmode="lin" valueType="num">
                                      <p:cBhvr additive="base">
                                        <p:cTn id="72"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22">
                                            <p:txEl>
                                              <p:pRg st="0" end="0"/>
                                            </p:txEl>
                                          </p:spTgt>
                                        </p:tgtEl>
                                        <p:attrNameLst>
                                          <p:attrName>style.visibility</p:attrName>
                                        </p:attrNameLst>
                                      </p:cBhvr>
                                      <p:to>
                                        <p:strVal val="visible"/>
                                      </p:to>
                                    </p:set>
                                    <p:animEffect transition="in" filter="blinds(horizontal)">
                                      <p:cBhvr>
                                        <p:cTn id="77" dur="500"/>
                                        <p:tgtEl>
                                          <p:spTgt spid="22">
                                            <p:txEl>
                                              <p:pRg st="0" end="0"/>
                                            </p:txEl>
                                          </p:spTgt>
                                        </p:tgtEl>
                                      </p:cBhvr>
                                    </p:animEffect>
                                  </p:childTnLst>
                                </p:cTn>
                              </p:par>
                              <p:par>
                                <p:cTn id="78" presetID="3" presetClass="entr" presetSubtype="10" fill="hold" nodeType="withEffect">
                                  <p:stCondLst>
                                    <p:cond delay="0"/>
                                  </p:stCondLst>
                                  <p:childTnLst>
                                    <p:set>
                                      <p:cBhvr>
                                        <p:cTn id="79" dur="1" fill="hold">
                                          <p:stCondLst>
                                            <p:cond delay="0"/>
                                          </p:stCondLst>
                                        </p:cTn>
                                        <p:tgtEl>
                                          <p:spTgt spid="22">
                                            <p:txEl>
                                              <p:pRg st="1" end="1"/>
                                            </p:txEl>
                                          </p:spTgt>
                                        </p:tgtEl>
                                        <p:attrNameLst>
                                          <p:attrName>style.visibility</p:attrName>
                                        </p:attrNameLst>
                                      </p:cBhvr>
                                      <p:to>
                                        <p:strVal val="visible"/>
                                      </p:to>
                                    </p:set>
                                    <p:animEffect transition="in" filter="blinds(horizontal)">
                                      <p:cBhvr>
                                        <p:cTn id="80" dur="500"/>
                                        <p:tgtEl>
                                          <p:spTgt spid="22">
                                            <p:txEl>
                                              <p:pRg st="1" end="1"/>
                                            </p:txEl>
                                          </p:spTgt>
                                        </p:tgtEl>
                                      </p:cBhvr>
                                    </p:animEffect>
                                  </p:childTnLst>
                                </p:cTn>
                              </p:par>
                              <p:par>
                                <p:cTn id="81" presetID="3" presetClass="entr" presetSubtype="10" fill="hold" nodeType="withEffect">
                                  <p:stCondLst>
                                    <p:cond delay="0"/>
                                  </p:stCondLst>
                                  <p:childTnLst>
                                    <p:set>
                                      <p:cBhvr>
                                        <p:cTn id="82" dur="1" fill="hold">
                                          <p:stCondLst>
                                            <p:cond delay="0"/>
                                          </p:stCondLst>
                                        </p:cTn>
                                        <p:tgtEl>
                                          <p:spTgt spid="22">
                                            <p:txEl>
                                              <p:pRg st="2" end="2"/>
                                            </p:txEl>
                                          </p:spTgt>
                                        </p:tgtEl>
                                        <p:attrNameLst>
                                          <p:attrName>style.visibility</p:attrName>
                                        </p:attrNameLst>
                                      </p:cBhvr>
                                      <p:to>
                                        <p:strVal val="visible"/>
                                      </p:to>
                                    </p:set>
                                    <p:animEffect transition="in" filter="blinds(horizontal)">
                                      <p:cBhvr>
                                        <p:cTn id="83" dur="500"/>
                                        <p:tgtEl>
                                          <p:spTgt spid="22">
                                            <p:txEl>
                                              <p:pRg st="2" end="2"/>
                                            </p:txEl>
                                          </p:spTgt>
                                        </p:tgtEl>
                                      </p:cBhvr>
                                    </p:animEffect>
                                  </p:childTnLst>
                                </p:cTn>
                              </p:par>
                              <p:par>
                                <p:cTn id="84" presetID="3" presetClass="entr" presetSubtype="10" fill="hold" nodeType="withEffect">
                                  <p:stCondLst>
                                    <p:cond delay="0"/>
                                  </p:stCondLst>
                                  <p:childTnLst>
                                    <p:set>
                                      <p:cBhvr>
                                        <p:cTn id="85" dur="1" fill="hold">
                                          <p:stCondLst>
                                            <p:cond delay="0"/>
                                          </p:stCondLst>
                                        </p:cTn>
                                        <p:tgtEl>
                                          <p:spTgt spid="22">
                                            <p:txEl>
                                              <p:pRg st="3" end="3"/>
                                            </p:txEl>
                                          </p:spTgt>
                                        </p:tgtEl>
                                        <p:attrNameLst>
                                          <p:attrName>style.visibility</p:attrName>
                                        </p:attrNameLst>
                                      </p:cBhvr>
                                      <p:to>
                                        <p:strVal val="visible"/>
                                      </p:to>
                                    </p:set>
                                    <p:animEffect transition="in" filter="blinds(horizontal)">
                                      <p:cBhvr>
                                        <p:cTn id="86" dur="500"/>
                                        <p:tgtEl>
                                          <p:spTgt spid="22">
                                            <p:txEl>
                                              <p:pRg st="3" end="3"/>
                                            </p:txEl>
                                          </p:spTgt>
                                        </p:tgtEl>
                                      </p:cBhvr>
                                    </p:animEffect>
                                  </p:childTnLst>
                                </p:cTn>
                              </p:par>
                              <p:par>
                                <p:cTn id="87" presetID="3" presetClass="entr" presetSubtype="10" fill="hold" nodeType="withEffect">
                                  <p:stCondLst>
                                    <p:cond delay="0"/>
                                  </p:stCondLst>
                                  <p:childTnLst>
                                    <p:set>
                                      <p:cBhvr>
                                        <p:cTn id="88" dur="1" fill="hold">
                                          <p:stCondLst>
                                            <p:cond delay="0"/>
                                          </p:stCondLst>
                                        </p:cTn>
                                        <p:tgtEl>
                                          <p:spTgt spid="22">
                                            <p:txEl>
                                              <p:pRg st="4" end="4"/>
                                            </p:txEl>
                                          </p:spTgt>
                                        </p:tgtEl>
                                        <p:attrNameLst>
                                          <p:attrName>style.visibility</p:attrName>
                                        </p:attrNameLst>
                                      </p:cBhvr>
                                      <p:to>
                                        <p:strVal val="visible"/>
                                      </p:to>
                                    </p:set>
                                    <p:animEffect transition="in" filter="blinds(horizontal)">
                                      <p:cBhvr>
                                        <p:cTn id="89" dur="500"/>
                                        <p:tgtEl>
                                          <p:spTgt spid="22">
                                            <p:txEl>
                                              <p:pRg st="4" end="4"/>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8" presetClass="emph" presetSubtype="0" fill="hold" nodeType="clickEffect">
                                  <p:stCondLst>
                                    <p:cond delay="0"/>
                                  </p:stCondLst>
                                  <p:childTnLst>
                                    <p:animRot by="21600000">
                                      <p:cBhvr>
                                        <p:cTn id="93" dur="2000" fill="hold"/>
                                        <p:tgtEl>
                                          <p:spTgt spid="256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CO"/>
          </a:p>
        </p:txBody>
      </p:sp>
      <p:sp>
        <p:nvSpPr>
          <p:cNvPr id="6" name="5 Marcador de texto"/>
          <p:cNvSpPr>
            <a:spLocks noGrp="1"/>
          </p:cNvSpPr>
          <p:nvPr>
            <p:ph type="body" sz="half" idx="2"/>
          </p:nvPr>
        </p:nvSpPr>
        <p:spPr/>
        <p:txBody>
          <a:bodyPr>
            <a:normAutofit lnSpcReduction="10000"/>
          </a:bodyPr>
          <a:lstStyle/>
          <a:p>
            <a:r>
              <a:rPr lang="es-CO" dirty="0" smtClean="0"/>
              <a:t>Valeria y Jackson  decidieron que querían establecer su relación  pero con sus respectivas reglas por que no querían que ocurriera un embarazo no deseado. Esa misma noche fueron invitados a una fiesta en la ciudad donde era un espacio solo para jóvenes y no se cumplían las reglas donde el alcohol y las drogas era el principal juego de esa noche. Ellos decidieron asistir.</a:t>
            </a:r>
            <a:endParaRPr lang="es-CO" dirty="0"/>
          </a:p>
        </p:txBody>
      </p:sp>
      <p:sp>
        <p:nvSpPr>
          <p:cNvPr id="5" name="4 Marcador de posición de imagen"/>
          <p:cNvSpPr>
            <a:spLocks noGrp="1"/>
          </p:cNvSpPr>
          <p:nvPr>
            <p:ph type="pic" idx="1"/>
          </p:nvPr>
        </p:nvSpPr>
        <p:spPr/>
      </p:sp>
      <p:pic>
        <p:nvPicPr>
          <p:cNvPr id="11267" name="Picture 3" descr="SinDisplay.com"/>
          <p:cNvPicPr>
            <a:picLocks noChangeAspect="1" noChangeArrowheads="1" noCrop="1"/>
          </p:cNvPicPr>
          <p:nvPr/>
        </p:nvPicPr>
        <p:blipFill>
          <a:blip r:embed="rId3" cstate="print"/>
          <a:srcRect/>
          <a:stretch>
            <a:fillRect/>
          </a:stretch>
        </p:blipFill>
        <p:spPr bwMode="auto">
          <a:xfrm>
            <a:off x="827584" y="5013176"/>
            <a:ext cx="361950" cy="514350"/>
          </a:xfrm>
          <a:prstGeom prst="rect">
            <a:avLst/>
          </a:prstGeom>
          <a:noFill/>
        </p:spPr>
      </p:pic>
      <p:pic>
        <p:nvPicPr>
          <p:cNvPr id="11268" name="Picture 4" descr="SinDisplay.com"/>
          <p:cNvPicPr>
            <a:picLocks noChangeAspect="1" noChangeArrowheads="1" noCrop="1"/>
          </p:cNvPicPr>
          <p:nvPr/>
        </p:nvPicPr>
        <p:blipFill>
          <a:blip r:embed="rId4" cstate="print"/>
          <a:srcRect/>
          <a:stretch>
            <a:fillRect/>
          </a:stretch>
        </p:blipFill>
        <p:spPr bwMode="auto">
          <a:xfrm>
            <a:off x="1475656" y="4941168"/>
            <a:ext cx="400050" cy="514350"/>
          </a:xfrm>
          <a:prstGeom prst="rect">
            <a:avLst/>
          </a:prstGeom>
          <a:noFill/>
        </p:spPr>
      </p:pic>
      <p:pic>
        <p:nvPicPr>
          <p:cNvPr id="11269" name="Picture 5" descr="SinDisplay.com"/>
          <p:cNvPicPr>
            <a:picLocks noChangeAspect="1" noChangeArrowheads="1" noCrop="1"/>
          </p:cNvPicPr>
          <p:nvPr/>
        </p:nvPicPr>
        <p:blipFill>
          <a:blip r:embed="rId5" cstate="print"/>
          <a:srcRect/>
          <a:stretch>
            <a:fillRect/>
          </a:stretch>
        </p:blipFill>
        <p:spPr bwMode="auto">
          <a:xfrm>
            <a:off x="1835696" y="4941168"/>
            <a:ext cx="457200" cy="504825"/>
          </a:xfrm>
          <a:prstGeom prst="rect">
            <a:avLst/>
          </a:prstGeom>
          <a:noFill/>
        </p:spPr>
      </p:pic>
      <p:pic>
        <p:nvPicPr>
          <p:cNvPr id="11270" name="Picture 6" descr="SinDisplay.com"/>
          <p:cNvPicPr>
            <a:picLocks noChangeAspect="1" noChangeArrowheads="1" noCrop="1"/>
          </p:cNvPicPr>
          <p:nvPr/>
        </p:nvPicPr>
        <p:blipFill>
          <a:blip r:embed="rId6" cstate="print"/>
          <a:srcRect/>
          <a:stretch>
            <a:fillRect/>
          </a:stretch>
        </p:blipFill>
        <p:spPr bwMode="auto">
          <a:xfrm>
            <a:off x="2267744" y="4941168"/>
            <a:ext cx="428625" cy="504825"/>
          </a:xfrm>
          <a:prstGeom prst="rect">
            <a:avLst/>
          </a:prstGeom>
          <a:noFill/>
        </p:spPr>
      </p:pic>
      <p:pic>
        <p:nvPicPr>
          <p:cNvPr id="11271" name="Picture 7" descr="SinDisplay.com"/>
          <p:cNvPicPr>
            <a:picLocks noChangeAspect="1" noChangeArrowheads="1" noCrop="1"/>
          </p:cNvPicPr>
          <p:nvPr/>
        </p:nvPicPr>
        <p:blipFill>
          <a:blip r:embed="rId7" cstate="print"/>
          <a:srcRect/>
          <a:stretch>
            <a:fillRect/>
          </a:stretch>
        </p:blipFill>
        <p:spPr bwMode="auto">
          <a:xfrm>
            <a:off x="2627784" y="4941168"/>
            <a:ext cx="409575" cy="504825"/>
          </a:xfrm>
          <a:prstGeom prst="rect">
            <a:avLst/>
          </a:prstGeom>
          <a:noFill/>
        </p:spPr>
      </p:pic>
      <p:pic>
        <p:nvPicPr>
          <p:cNvPr id="11272" name="Picture 8" descr="SinDisplay.com"/>
          <p:cNvPicPr>
            <a:picLocks noChangeAspect="1" noChangeArrowheads="1" noCrop="1"/>
          </p:cNvPicPr>
          <p:nvPr/>
        </p:nvPicPr>
        <p:blipFill>
          <a:blip r:embed="rId8" cstate="print"/>
          <a:srcRect/>
          <a:stretch>
            <a:fillRect/>
          </a:stretch>
        </p:blipFill>
        <p:spPr bwMode="auto">
          <a:xfrm>
            <a:off x="3419872" y="4941168"/>
            <a:ext cx="381000" cy="514350"/>
          </a:xfrm>
          <a:prstGeom prst="rect">
            <a:avLst/>
          </a:prstGeom>
          <a:noFill/>
        </p:spPr>
      </p:pic>
      <p:pic>
        <p:nvPicPr>
          <p:cNvPr id="11273" name="Picture 9" descr="SinDisplay.com"/>
          <p:cNvPicPr>
            <a:picLocks noChangeAspect="1" noChangeArrowheads="1" noCrop="1"/>
          </p:cNvPicPr>
          <p:nvPr/>
        </p:nvPicPr>
        <p:blipFill>
          <a:blip r:embed="rId9" cstate="print"/>
          <a:srcRect/>
          <a:stretch>
            <a:fillRect/>
          </a:stretch>
        </p:blipFill>
        <p:spPr bwMode="auto">
          <a:xfrm>
            <a:off x="3779912" y="4941168"/>
            <a:ext cx="409575" cy="514350"/>
          </a:xfrm>
          <a:prstGeom prst="rect">
            <a:avLst/>
          </a:prstGeom>
          <a:noFill/>
        </p:spPr>
      </p:pic>
      <p:pic>
        <p:nvPicPr>
          <p:cNvPr id="11274" name="Picture 10" descr="SinDisplay.com"/>
          <p:cNvPicPr>
            <a:picLocks noChangeAspect="1" noChangeArrowheads="1" noCrop="1"/>
          </p:cNvPicPr>
          <p:nvPr/>
        </p:nvPicPr>
        <p:blipFill>
          <a:blip r:embed="rId10" cstate="print"/>
          <a:srcRect/>
          <a:stretch>
            <a:fillRect/>
          </a:stretch>
        </p:blipFill>
        <p:spPr bwMode="auto">
          <a:xfrm>
            <a:off x="467544" y="5013176"/>
            <a:ext cx="409575" cy="504825"/>
          </a:xfrm>
          <a:prstGeom prst="rect">
            <a:avLst/>
          </a:prstGeom>
          <a:noFill/>
        </p:spPr>
      </p:pic>
      <p:pic>
        <p:nvPicPr>
          <p:cNvPr id="11275" name="Picture 11" descr="SinDisplay.com"/>
          <p:cNvPicPr>
            <a:picLocks noChangeAspect="1" noChangeArrowheads="1" noCrop="1"/>
          </p:cNvPicPr>
          <p:nvPr/>
        </p:nvPicPr>
        <p:blipFill>
          <a:blip r:embed="rId11" cstate="print"/>
          <a:srcRect/>
          <a:stretch>
            <a:fillRect/>
          </a:stretch>
        </p:blipFill>
        <p:spPr bwMode="auto">
          <a:xfrm>
            <a:off x="4427984" y="4941168"/>
            <a:ext cx="409575" cy="514350"/>
          </a:xfrm>
          <a:prstGeom prst="rect">
            <a:avLst/>
          </a:prstGeom>
          <a:noFill/>
        </p:spPr>
      </p:pic>
      <p:pic>
        <p:nvPicPr>
          <p:cNvPr id="11276" name="Picture 12" descr="SinDisplay.com"/>
          <p:cNvPicPr>
            <a:picLocks noChangeAspect="1" noChangeArrowheads="1" noCrop="1"/>
          </p:cNvPicPr>
          <p:nvPr/>
        </p:nvPicPr>
        <p:blipFill>
          <a:blip r:embed="rId10" cstate="print"/>
          <a:srcRect/>
          <a:stretch>
            <a:fillRect/>
          </a:stretch>
        </p:blipFill>
        <p:spPr bwMode="auto">
          <a:xfrm>
            <a:off x="4788024" y="4941168"/>
            <a:ext cx="409575" cy="504825"/>
          </a:xfrm>
          <a:prstGeom prst="rect">
            <a:avLst/>
          </a:prstGeom>
          <a:noFill/>
        </p:spPr>
      </p:pic>
      <p:pic>
        <p:nvPicPr>
          <p:cNvPr id="11277" name="Picture 13" descr="SinDisplay.com"/>
          <p:cNvPicPr>
            <a:picLocks noChangeAspect="1" noChangeArrowheads="1" noCrop="1"/>
          </p:cNvPicPr>
          <p:nvPr/>
        </p:nvPicPr>
        <p:blipFill>
          <a:blip r:embed="rId3" cstate="print"/>
          <a:srcRect/>
          <a:stretch>
            <a:fillRect/>
          </a:stretch>
        </p:blipFill>
        <p:spPr bwMode="auto">
          <a:xfrm>
            <a:off x="5436096" y="4941168"/>
            <a:ext cx="361950" cy="514350"/>
          </a:xfrm>
          <a:prstGeom prst="rect">
            <a:avLst/>
          </a:prstGeom>
          <a:noFill/>
        </p:spPr>
      </p:pic>
      <p:pic>
        <p:nvPicPr>
          <p:cNvPr id="11278" name="Picture 14" descr="SinDisplay.com"/>
          <p:cNvPicPr>
            <a:picLocks noChangeAspect="1" noChangeArrowheads="1" noCrop="1"/>
          </p:cNvPicPr>
          <p:nvPr/>
        </p:nvPicPr>
        <p:blipFill>
          <a:blip r:embed="rId3" cstate="print"/>
          <a:srcRect/>
          <a:stretch>
            <a:fillRect/>
          </a:stretch>
        </p:blipFill>
        <p:spPr bwMode="auto">
          <a:xfrm>
            <a:off x="5796136" y="4941168"/>
            <a:ext cx="361950" cy="514350"/>
          </a:xfrm>
          <a:prstGeom prst="rect">
            <a:avLst/>
          </a:prstGeom>
          <a:noFill/>
        </p:spPr>
      </p:pic>
      <p:pic>
        <p:nvPicPr>
          <p:cNvPr id="11279" name="Picture 15" descr="SinDisplay.com"/>
          <p:cNvPicPr>
            <a:picLocks noChangeAspect="1" noChangeArrowheads="1" noCrop="1"/>
          </p:cNvPicPr>
          <p:nvPr/>
        </p:nvPicPr>
        <p:blipFill>
          <a:blip r:embed="rId10" cstate="print"/>
          <a:srcRect/>
          <a:stretch>
            <a:fillRect/>
          </a:stretch>
        </p:blipFill>
        <p:spPr bwMode="auto">
          <a:xfrm>
            <a:off x="4139952" y="4941168"/>
            <a:ext cx="409575" cy="504825"/>
          </a:xfrm>
          <a:prstGeom prst="rect">
            <a:avLst/>
          </a:prstGeom>
          <a:noFill/>
        </p:spPr>
      </p:pic>
      <p:pic>
        <p:nvPicPr>
          <p:cNvPr id="11280" name="Picture 16" descr="SinDisplay.com"/>
          <p:cNvPicPr>
            <a:picLocks noChangeAspect="1" noChangeArrowheads="1" noCrop="1"/>
          </p:cNvPicPr>
          <p:nvPr/>
        </p:nvPicPr>
        <p:blipFill>
          <a:blip r:embed="rId12" cstate="print"/>
          <a:srcRect/>
          <a:stretch>
            <a:fillRect/>
          </a:stretch>
        </p:blipFill>
        <p:spPr bwMode="auto">
          <a:xfrm>
            <a:off x="6444208" y="4941168"/>
            <a:ext cx="361950" cy="523875"/>
          </a:xfrm>
          <a:prstGeom prst="rect">
            <a:avLst/>
          </a:prstGeom>
          <a:noFill/>
        </p:spPr>
      </p:pic>
      <p:pic>
        <p:nvPicPr>
          <p:cNvPr id="11281" name="Picture 17" descr="SinDisplay.com"/>
          <p:cNvPicPr>
            <a:picLocks noChangeAspect="1" noChangeArrowheads="1" noCrop="1"/>
          </p:cNvPicPr>
          <p:nvPr/>
        </p:nvPicPr>
        <p:blipFill>
          <a:blip r:embed="rId4" cstate="print"/>
          <a:srcRect/>
          <a:stretch>
            <a:fillRect/>
          </a:stretch>
        </p:blipFill>
        <p:spPr bwMode="auto">
          <a:xfrm>
            <a:off x="3851920" y="5445224"/>
            <a:ext cx="400050" cy="514350"/>
          </a:xfrm>
          <a:prstGeom prst="rect">
            <a:avLst/>
          </a:prstGeom>
          <a:noFill/>
        </p:spPr>
      </p:pic>
      <p:pic>
        <p:nvPicPr>
          <p:cNvPr id="11282" name="Picture 18" descr="SinDisplay.com"/>
          <p:cNvPicPr>
            <a:picLocks noChangeAspect="1" noChangeArrowheads="1" noCrop="1"/>
          </p:cNvPicPr>
          <p:nvPr/>
        </p:nvPicPr>
        <p:blipFill>
          <a:blip r:embed="rId7" cstate="print"/>
          <a:srcRect/>
          <a:stretch>
            <a:fillRect/>
          </a:stretch>
        </p:blipFill>
        <p:spPr bwMode="auto">
          <a:xfrm>
            <a:off x="3491880" y="5445224"/>
            <a:ext cx="409575" cy="504825"/>
          </a:xfrm>
          <a:prstGeom prst="rect">
            <a:avLst/>
          </a:prstGeom>
          <a:noFill/>
        </p:spPr>
      </p:pic>
      <p:pic>
        <p:nvPicPr>
          <p:cNvPr id="11283" name="Picture 19" descr="SinDisplay.com"/>
          <p:cNvPicPr>
            <a:picLocks noChangeAspect="1" noChangeArrowheads="1" noCrop="1"/>
          </p:cNvPicPr>
          <p:nvPr/>
        </p:nvPicPr>
        <p:blipFill>
          <a:blip r:embed="rId4" cstate="print"/>
          <a:srcRect/>
          <a:stretch>
            <a:fillRect/>
          </a:stretch>
        </p:blipFill>
        <p:spPr bwMode="auto">
          <a:xfrm>
            <a:off x="6732240" y="4941168"/>
            <a:ext cx="400050" cy="514350"/>
          </a:xfrm>
          <a:prstGeom prst="rect">
            <a:avLst/>
          </a:prstGeom>
          <a:noFill/>
        </p:spPr>
      </p:pic>
      <p:pic>
        <p:nvPicPr>
          <p:cNvPr id="11284" name="Picture 20" descr="SinDisplay.com"/>
          <p:cNvPicPr>
            <a:picLocks noChangeAspect="1" noChangeArrowheads="1" noCrop="1"/>
          </p:cNvPicPr>
          <p:nvPr/>
        </p:nvPicPr>
        <p:blipFill>
          <a:blip r:embed="rId13" cstate="print"/>
          <a:srcRect/>
          <a:stretch>
            <a:fillRect/>
          </a:stretch>
        </p:blipFill>
        <p:spPr bwMode="auto">
          <a:xfrm>
            <a:off x="3131840" y="5445224"/>
            <a:ext cx="419100" cy="514350"/>
          </a:xfrm>
          <a:prstGeom prst="rect">
            <a:avLst/>
          </a:prstGeom>
          <a:noFill/>
        </p:spPr>
      </p:pic>
      <p:pic>
        <p:nvPicPr>
          <p:cNvPr id="11285" name="Picture 21" descr="SinDisplay.com">
            <a:hlinkClick r:id="rId14"/>
          </p:cNvPr>
          <p:cNvPicPr>
            <a:picLocks noChangeAspect="1" noChangeArrowheads="1" noCrop="1"/>
          </p:cNvPicPr>
          <p:nvPr/>
        </p:nvPicPr>
        <p:blipFill>
          <a:blip r:embed="rId7" cstate="print"/>
          <a:srcRect/>
          <a:stretch>
            <a:fillRect/>
          </a:stretch>
        </p:blipFill>
        <p:spPr bwMode="auto">
          <a:xfrm>
            <a:off x="7092280" y="4941168"/>
            <a:ext cx="409575" cy="504825"/>
          </a:xfrm>
          <a:prstGeom prst="rect">
            <a:avLst/>
          </a:prstGeom>
          <a:noFill/>
        </p:spPr>
      </p:pic>
      <p:pic>
        <p:nvPicPr>
          <p:cNvPr id="11286" name="Picture 22" descr="SinDisplay.com"/>
          <p:cNvPicPr>
            <a:picLocks noChangeAspect="1" noChangeArrowheads="1" noCrop="1"/>
          </p:cNvPicPr>
          <p:nvPr/>
        </p:nvPicPr>
        <p:blipFill>
          <a:blip r:embed="rId4" cstate="print"/>
          <a:srcRect/>
          <a:stretch>
            <a:fillRect/>
          </a:stretch>
        </p:blipFill>
        <p:spPr bwMode="auto">
          <a:xfrm>
            <a:off x="7884368" y="4941168"/>
            <a:ext cx="400050" cy="514350"/>
          </a:xfrm>
          <a:prstGeom prst="rect">
            <a:avLst/>
          </a:prstGeom>
          <a:noFill/>
        </p:spPr>
      </p:pic>
      <p:pic>
        <p:nvPicPr>
          <p:cNvPr id="11287" name="Picture 23" descr="SinDisplay.com"/>
          <p:cNvPicPr>
            <a:picLocks noChangeAspect="1" noChangeArrowheads="1" noCrop="1"/>
          </p:cNvPicPr>
          <p:nvPr/>
        </p:nvPicPr>
        <p:blipFill>
          <a:blip r:embed="rId15" cstate="print"/>
          <a:srcRect/>
          <a:stretch>
            <a:fillRect/>
          </a:stretch>
        </p:blipFill>
        <p:spPr bwMode="auto">
          <a:xfrm>
            <a:off x="4139952" y="5445224"/>
            <a:ext cx="381000" cy="514350"/>
          </a:xfrm>
          <a:prstGeom prst="rect">
            <a:avLst/>
          </a:prstGeom>
          <a:noFill/>
        </p:spPr>
      </p:pic>
      <p:pic>
        <p:nvPicPr>
          <p:cNvPr id="11288" name="Picture 24" descr="SinDisplay.com"/>
          <p:cNvPicPr>
            <a:picLocks noChangeAspect="1" noChangeArrowheads="1" noCrop="1"/>
          </p:cNvPicPr>
          <p:nvPr/>
        </p:nvPicPr>
        <p:blipFill>
          <a:blip r:embed="rId11" cstate="print"/>
          <a:srcRect/>
          <a:stretch>
            <a:fillRect/>
          </a:stretch>
        </p:blipFill>
        <p:spPr bwMode="auto">
          <a:xfrm>
            <a:off x="4427984" y="5445224"/>
            <a:ext cx="409575" cy="514350"/>
          </a:xfrm>
          <a:prstGeom prst="rect">
            <a:avLst/>
          </a:prstGeom>
          <a:noFill/>
        </p:spPr>
      </p:pic>
      <p:pic>
        <p:nvPicPr>
          <p:cNvPr id="11289" name="Picture 25" descr="SinDisplay.com"/>
          <p:cNvPicPr>
            <a:picLocks noChangeAspect="1" noChangeArrowheads="1" noCrop="1"/>
          </p:cNvPicPr>
          <p:nvPr/>
        </p:nvPicPr>
        <p:blipFill>
          <a:blip r:embed="rId10" cstate="print"/>
          <a:srcRect/>
          <a:stretch>
            <a:fillRect/>
          </a:stretch>
        </p:blipFill>
        <p:spPr bwMode="auto">
          <a:xfrm>
            <a:off x="6084168" y="4941168"/>
            <a:ext cx="409575" cy="504825"/>
          </a:xfrm>
          <a:prstGeom prst="rect">
            <a:avLst/>
          </a:prstGeom>
          <a:noFill/>
        </p:spPr>
      </p:pic>
      <p:pic>
        <p:nvPicPr>
          <p:cNvPr id="11290" name="Picture 26" descr="SinDisplay.com"/>
          <p:cNvPicPr>
            <a:picLocks noChangeAspect="1" noChangeArrowheads="1" noCrop="1"/>
          </p:cNvPicPr>
          <p:nvPr/>
        </p:nvPicPr>
        <p:blipFill>
          <a:blip r:embed="rId16" cstate="print"/>
          <a:srcRect/>
          <a:stretch>
            <a:fillRect/>
          </a:stretch>
        </p:blipFill>
        <p:spPr bwMode="auto">
          <a:xfrm>
            <a:off x="6300192" y="5949280"/>
            <a:ext cx="400050" cy="523875"/>
          </a:xfrm>
          <a:prstGeom prst="rect">
            <a:avLst/>
          </a:prstGeom>
          <a:noFill/>
        </p:spPr>
      </p:pic>
      <p:pic>
        <p:nvPicPr>
          <p:cNvPr id="11291" name="Picture 27" descr="SinDisplay.com"/>
          <p:cNvPicPr>
            <a:picLocks noChangeAspect="1" noChangeArrowheads="1" noCrop="1"/>
          </p:cNvPicPr>
          <p:nvPr/>
        </p:nvPicPr>
        <p:blipFill>
          <a:blip r:embed="rId17" cstate="print"/>
          <a:srcRect/>
          <a:stretch>
            <a:fillRect/>
          </a:stretch>
        </p:blipFill>
        <p:spPr bwMode="auto">
          <a:xfrm>
            <a:off x="5436096" y="5949280"/>
            <a:ext cx="419100" cy="514350"/>
          </a:xfrm>
          <a:prstGeom prst="rect">
            <a:avLst/>
          </a:prstGeom>
          <a:noFill/>
        </p:spPr>
      </p:pic>
      <p:pic>
        <p:nvPicPr>
          <p:cNvPr id="11292" name="Picture 28" descr="SinDisplay.com"/>
          <p:cNvPicPr>
            <a:picLocks noChangeAspect="1" noChangeArrowheads="1" noCrop="1"/>
          </p:cNvPicPr>
          <p:nvPr/>
        </p:nvPicPr>
        <p:blipFill>
          <a:blip r:embed="rId6" cstate="print"/>
          <a:srcRect/>
          <a:stretch>
            <a:fillRect/>
          </a:stretch>
        </p:blipFill>
        <p:spPr bwMode="auto">
          <a:xfrm>
            <a:off x="2627784" y="5949280"/>
            <a:ext cx="428625" cy="504825"/>
          </a:xfrm>
          <a:prstGeom prst="rect">
            <a:avLst/>
          </a:prstGeom>
          <a:noFill/>
        </p:spPr>
      </p:pic>
      <p:pic>
        <p:nvPicPr>
          <p:cNvPr id="11293" name="Picture 29" descr="SinDisplay.com"/>
          <p:cNvPicPr>
            <a:picLocks noChangeAspect="1" noChangeArrowheads="1" noCrop="1"/>
          </p:cNvPicPr>
          <p:nvPr/>
        </p:nvPicPr>
        <p:blipFill>
          <a:blip r:embed="rId15" cstate="print"/>
          <a:srcRect/>
          <a:stretch>
            <a:fillRect/>
          </a:stretch>
        </p:blipFill>
        <p:spPr bwMode="auto">
          <a:xfrm>
            <a:off x="5076056" y="5949280"/>
            <a:ext cx="381000" cy="514350"/>
          </a:xfrm>
          <a:prstGeom prst="rect">
            <a:avLst/>
          </a:prstGeom>
          <a:noFill/>
        </p:spPr>
      </p:pic>
      <p:pic>
        <p:nvPicPr>
          <p:cNvPr id="11294" name="Picture 30" descr="SinDisplay.com"/>
          <p:cNvPicPr>
            <a:picLocks noChangeAspect="1" noChangeArrowheads="1" noCrop="1"/>
          </p:cNvPicPr>
          <p:nvPr/>
        </p:nvPicPr>
        <p:blipFill>
          <a:blip r:embed="rId16" cstate="print"/>
          <a:srcRect/>
          <a:stretch>
            <a:fillRect/>
          </a:stretch>
        </p:blipFill>
        <p:spPr bwMode="auto">
          <a:xfrm>
            <a:off x="5148064" y="5445224"/>
            <a:ext cx="400050" cy="523875"/>
          </a:xfrm>
          <a:prstGeom prst="rect">
            <a:avLst/>
          </a:prstGeom>
          <a:noFill/>
        </p:spPr>
      </p:pic>
      <p:pic>
        <p:nvPicPr>
          <p:cNvPr id="11295" name="Picture 31" descr="SinDisplay.com"/>
          <p:cNvPicPr>
            <a:picLocks noChangeAspect="1" noChangeArrowheads="1" noCrop="1"/>
          </p:cNvPicPr>
          <p:nvPr/>
        </p:nvPicPr>
        <p:blipFill>
          <a:blip r:embed="rId10" cstate="print"/>
          <a:srcRect/>
          <a:stretch>
            <a:fillRect/>
          </a:stretch>
        </p:blipFill>
        <p:spPr bwMode="auto">
          <a:xfrm>
            <a:off x="4788024" y="5445224"/>
            <a:ext cx="409575" cy="504825"/>
          </a:xfrm>
          <a:prstGeom prst="rect">
            <a:avLst/>
          </a:prstGeom>
          <a:noFill/>
        </p:spPr>
      </p:pic>
      <p:pic>
        <p:nvPicPr>
          <p:cNvPr id="11296" name="Picture 32" descr="SinDisplay.com"/>
          <p:cNvPicPr>
            <a:picLocks noChangeAspect="1" noChangeArrowheads="1" noCrop="1"/>
          </p:cNvPicPr>
          <p:nvPr/>
        </p:nvPicPr>
        <p:blipFill>
          <a:blip r:embed="rId17" cstate="print"/>
          <a:srcRect/>
          <a:stretch>
            <a:fillRect/>
          </a:stretch>
        </p:blipFill>
        <p:spPr bwMode="auto">
          <a:xfrm>
            <a:off x="3995936" y="5949280"/>
            <a:ext cx="419100" cy="514350"/>
          </a:xfrm>
          <a:prstGeom prst="rect">
            <a:avLst/>
          </a:prstGeom>
          <a:noFill/>
        </p:spPr>
      </p:pic>
      <p:pic>
        <p:nvPicPr>
          <p:cNvPr id="11297" name="Picture 33" descr="SinDisplay.com"/>
          <p:cNvPicPr>
            <a:picLocks noChangeAspect="1" noChangeArrowheads="1" noCrop="1"/>
          </p:cNvPicPr>
          <p:nvPr/>
        </p:nvPicPr>
        <p:blipFill>
          <a:blip r:embed="rId9" cstate="print"/>
          <a:srcRect/>
          <a:stretch>
            <a:fillRect/>
          </a:stretch>
        </p:blipFill>
        <p:spPr bwMode="auto">
          <a:xfrm>
            <a:off x="4355976" y="5949280"/>
            <a:ext cx="409575" cy="514350"/>
          </a:xfrm>
          <a:prstGeom prst="rect">
            <a:avLst/>
          </a:prstGeom>
          <a:noFill/>
        </p:spPr>
      </p:pic>
      <p:pic>
        <p:nvPicPr>
          <p:cNvPr id="11298" name="Picture 34" descr="SinDisplay.com"/>
          <p:cNvPicPr>
            <a:picLocks noChangeAspect="1" noChangeArrowheads="1" noCrop="1"/>
          </p:cNvPicPr>
          <p:nvPr/>
        </p:nvPicPr>
        <p:blipFill>
          <a:blip r:embed="rId10" cstate="print"/>
          <a:srcRect/>
          <a:stretch>
            <a:fillRect/>
          </a:stretch>
        </p:blipFill>
        <p:spPr bwMode="auto">
          <a:xfrm>
            <a:off x="4716016" y="5949280"/>
            <a:ext cx="409575" cy="504825"/>
          </a:xfrm>
          <a:prstGeom prst="rect">
            <a:avLst/>
          </a:prstGeom>
          <a:noFill/>
        </p:spPr>
      </p:pic>
      <p:pic>
        <p:nvPicPr>
          <p:cNvPr id="11299" name="Picture 35" descr="SinDisplay.com"/>
          <p:cNvPicPr>
            <a:picLocks noChangeAspect="1" noChangeArrowheads="1" noCrop="1"/>
          </p:cNvPicPr>
          <p:nvPr/>
        </p:nvPicPr>
        <p:blipFill>
          <a:blip r:embed="rId15" cstate="print"/>
          <a:srcRect/>
          <a:stretch>
            <a:fillRect/>
          </a:stretch>
        </p:blipFill>
        <p:spPr bwMode="auto">
          <a:xfrm>
            <a:off x="2987824" y="5949280"/>
            <a:ext cx="381000" cy="514350"/>
          </a:xfrm>
          <a:prstGeom prst="rect">
            <a:avLst/>
          </a:prstGeom>
          <a:noFill/>
        </p:spPr>
      </p:pic>
      <p:pic>
        <p:nvPicPr>
          <p:cNvPr id="11300" name="Picture 36" descr="SinDisplay.com"/>
          <p:cNvPicPr>
            <a:picLocks noChangeAspect="1" noChangeArrowheads="1" noCrop="1"/>
          </p:cNvPicPr>
          <p:nvPr/>
        </p:nvPicPr>
        <p:blipFill>
          <a:blip r:embed="rId17" cstate="print"/>
          <a:srcRect/>
          <a:stretch>
            <a:fillRect/>
          </a:stretch>
        </p:blipFill>
        <p:spPr bwMode="auto">
          <a:xfrm>
            <a:off x="2267744" y="5949280"/>
            <a:ext cx="419100" cy="514350"/>
          </a:xfrm>
          <a:prstGeom prst="rect">
            <a:avLst/>
          </a:prstGeom>
          <a:noFill/>
        </p:spPr>
      </p:pic>
      <p:pic>
        <p:nvPicPr>
          <p:cNvPr id="11301" name="Picture 37" descr="SinDisplay.com"/>
          <p:cNvPicPr>
            <a:picLocks noChangeAspect="1" noChangeArrowheads="1" noCrop="1"/>
          </p:cNvPicPr>
          <p:nvPr/>
        </p:nvPicPr>
        <p:blipFill>
          <a:blip r:embed="rId18" cstate="print"/>
          <a:srcRect/>
          <a:stretch>
            <a:fillRect/>
          </a:stretch>
        </p:blipFill>
        <p:spPr bwMode="auto">
          <a:xfrm>
            <a:off x="5796136" y="5949280"/>
            <a:ext cx="228600" cy="523875"/>
          </a:xfrm>
          <a:prstGeom prst="rect">
            <a:avLst/>
          </a:prstGeom>
          <a:noFill/>
        </p:spPr>
      </p:pic>
      <p:pic>
        <p:nvPicPr>
          <p:cNvPr id="11302" name="Picture 38" descr="SinDisplay.com"/>
          <p:cNvPicPr>
            <a:picLocks noChangeAspect="1" noChangeArrowheads="1" noCrop="1"/>
          </p:cNvPicPr>
          <p:nvPr/>
        </p:nvPicPr>
        <p:blipFill>
          <a:blip r:embed="rId4" cstate="print"/>
          <a:srcRect/>
          <a:stretch>
            <a:fillRect/>
          </a:stretch>
        </p:blipFill>
        <p:spPr bwMode="auto">
          <a:xfrm>
            <a:off x="5940152" y="5949280"/>
            <a:ext cx="400050" cy="514350"/>
          </a:xfrm>
          <a:prstGeom prst="rect">
            <a:avLst/>
          </a:prstGeom>
          <a:noFill/>
        </p:spPr>
      </p:pic>
      <p:pic>
        <p:nvPicPr>
          <p:cNvPr id="11303" name="Picture 39" descr="SinDisplay.com"/>
          <p:cNvPicPr>
            <a:picLocks noChangeAspect="1" noChangeArrowheads="1" noCrop="1"/>
          </p:cNvPicPr>
          <p:nvPr/>
        </p:nvPicPr>
        <p:blipFill>
          <a:blip r:embed="rId16" cstate="print"/>
          <a:srcRect/>
          <a:stretch>
            <a:fillRect/>
          </a:stretch>
        </p:blipFill>
        <p:spPr bwMode="auto">
          <a:xfrm>
            <a:off x="3275856" y="5949280"/>
            <a:ext cx="400050" cy="523875"/>
          </a:xfrm>
          <a:prstGeom prst="rect">
            <a:avLst/>
          </a:prstGeom>
          <a:noFill/>
        </p:spPr>
      </p:pic>
      <p:pic>
        <p:nvPicPr>
          <p:cNvPr id="11266" name="Picture 2" descr="SinDisplay.com"/>
          <p:cNvPicPr>
            <a:picLocks noChangeAspect="1" noChangeArrowheads="1" noCrop="1"/>
          </p:cNvPicPr>
          <p:nvPr/>
        </p:nvPicPr>
        <p:blipFill>
          <a:blip r:embed="rId10" cstate="print"/>
          <a:srcRect/>
          <a:stretch>
            <a:fillRect/>
          </a:stretch>
        </p:blipFill>
        <p:spPr bwMode="auto">
          <a:xfrm>
            <a:off x="3635896" y="5949280"/>
            <a:ext cx="409575" cy="504825"/>
          </a:xfrm>
          <a:prstGeom prst="rect">
            <a:avLst/>
          </a:prstGeom>
          <a:noFill/>
        </p:spPr>
      </p:pic>
      <p:sp>
        <p:nvSpPr>
          <p:cNvPr id="45" name="44 Triángulo isósceles">
            <a:hlinkClick r:id="" action="ppaction://hlinkshowjump?jump=nextslide"/>
          </p:cNvPr>
          <p:cNvSpPr/>
          <p:nvPr/>
        </p:nvSpPr>
        <p:spPr>
          <a:xfrm rot="5623262">
            <a:off x="8257972" y="6250876"/>
            <a:ext cx="432048"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45 Triángulo isósceles">
            <a:hlinkClick r:id="" action="ppaction://hlinkshowjump?jump=previousslide"/>
          </p:cNvPr>
          <p:cNvSpPr/>
          <p:nvPr/>
        </p:nvSpPr>
        <p:spPr>
          <a:xfrm rot="15896712">
            <a:off x="1244994" y="6147354"/>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7" name="46 Triángulo isósceles">
            <a:hlinkClick r:id="rId19" action="ppaction://hlinksldjump"/>
          </p:cNvPr>
          <p:cNvSpPr/>
          <p:nvPr/>
        </p:nvSpPr>
        <p:spPr>
          <a:xfrm rot="16200000">
            <a:off x="431540" y="6129300"/>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4580" name="Picture 4" descr="http://doomjester.files.wordpress.com/2006/09/hell_con_wall1.jpg"/>
          <p:cNvPicPr>
            <a:picLocks noChangeAspect="1" noChangeArrowheads="1"/>
          </p:cNvPicPr>
          <p:nvPr/>
        </p:nvPicPr>
        <p:blipFill>
          <a:blip r:embed="rId20"/>
          <a:srcRect/>
          <a:stretch>
            <a:fillRect/>
          </a:stretch>
        </p:blipFill>
        <p:spPr bwMode="auto">
          <a:xfrm>
            <a:off x="714348" y="714357"/>
            <a:ext cx="5357850" cy="3804074"/>
          </a:xfrm>
          <a:prstGeom prst="rect">
            <a:avLst/>
          </a:prstGeom>
          <a:noFill/>
        </p:spPr>
      </p:pic>
    </p:spTree>
  </p:cSld>
  <p:clrMapOvr>
    <a:masterClrMapping/>
  </p:clrMapOvr>
  <p:transition>
    <p:wipe/>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diamond(in)">
                                      <p:cBhvr>
                                        <p:cTn id="7" dur="2000"/>
                                        <p:tgtEl>
                                          <p:spTgt spid="11267"/>
                                        </p:tgtEl>
                                      </p:cBhvr>
                                    </p:animEffect>
                                  </p:childTnLst>
                                </p:cTn>
                              </p:par>
                              <p:par>
                                <p:cTn id="8" presetID="8" presetClass="entr" presetSubtype="16" fill="hold" nodeType="withEffect">
                                  <p:stCondLst>
                                    <p:cond delay="0"/>
                                  </p:stCondLst>
                                  <p:childTnLst>
                                    <p:set>
                                      <p:cBhvr>
                                        <p:cTn id="9" dur="1" fill="hold">
                                          <p:stCondLst>
                                            <p:cond delay="0"/>
                                          </p:stCondLst>
                                        </p:cTn>
                                        <p:tgtEl>
                                          <p:spTgt spid="11268"/>
                                        </p:tgtEl>
                                        <p:attrNameLst>
                                          <p:attrName>style.visibility</p:attrName>
                                        </p:attrNameLst>
                                      </p:cBhvr>
                                      <p:to>
                                        <p:strVal val="visible"/>
                                      </p:to>
                                    </p:set>
                                    <p:animEffect transition="in" filter="diamond(in)">
                                      <p:cBhvr>
                                        <p:cTn id="10" dur="2000"/>
                                        <p:tgtEl>
                                          <p:spTgt spid="11268"/>
                                        </p:tgtEl>
                                      </p:cBhvr>
                                    </p:animEffect>
                                  </p:childTnLst>
                                </p:cTn>
                              </p:par>
                              <p:par>
                                <p:cTn id="11" presetID="8" presetClass="entr" presetSubtype="16" fill="hold" nodeType="withEffect">
                                  <p:stCondLst>
                                    <p:cond delay="0"/>
                                  </p:stCondLst>
                                  <p:childTnLst>
                                    <p:set>
                                      <p:cBhvr>
                                        <p:cTn id="12" dur="1" fill="hold">
                                          <p:stCondLst>
                                            <p:cond delay="0"/>
                                          </p:stCondLst>
                                        </p:cTn>
                                        <p:tgtEl>
                                          <p:spTgt spid="11269"/>
                                        </p:tgtEl>
                                        <p:attrNameLst>
                                          <p:attrName>style.visibility</p:attrName>
                                        </p:attrNameLst>
                                      </p:cBhvr>
                                      <p:to>
                                        <p:strVal val="visible"/>
                                      </p:to>
                                    </p:set>
                                    <p:animEffect transition="in" filter="diamond(in)">
                                      <p:cBhvr>
                                        <p:cTn id="13" dur="2000"/>
                                        <p:tgtEl>
                                          <p:spTgt spid="11269"/>
                                        </p:tgtEl>
                                      </p:cBhvr>
                                    </p:animEffect>
                                  </p:childTnLst>
                                </p:cTn>
                              </p:par>
                              <p:par>
                                <p:cTn id="14" presetID="8" presetClass="entr" presetSubtype="16" fill="hold" nodeType="withEffect">
                                  <p:stCondLst>
                                    <p:cond delay="0"/>
                                  </p:stCondLst>
                                  <p:childTnLst>
                                    <p:set>
                                      <p:cBhvr>
                                        <p:cTn id="15" dur="1" fill="hold">
                                          <p:stCondLst>
                                            <p:cond delay="0"/>
                                          </p:stCondLst>
                                        </p:cTn>
                                        <p:tgtEl>
                                          <p:spTgt spid="11270"/>
                                        </p:tgtEl>
                                        <p:attrNameLst>
                                          <p:attrName>style.visibility</p:attrName>
                                        </p:attrNameLst>
                                      </p:cBhvr>
                                      <p:to>
                                        <p:strVal val="visible"/>
                                      </p:to>
                                    </p:set>
                                    <p:animEffect transition="in" filter="diamond(in)">
                                      <p:cBhvr>
                                        <p:cTn id="16" dur="2000"/>
                                        <p:tgtEl>
                                          <p:spTgt spid="11270"/>
                                        </p:tgtEl>
                                      </p:cBhvr>
                                    </p:animEffect>
                                  </p:childTnLst>
                                </p:cTn>
                              </p:par>
                              <p:par>
                                <p:cTn id="17" presetID="8" presetClass="entr" presetSubtype="16" fill="hold" nodeType="withEffect">
                                  <p:stCondLst>
                                    <p:cond delay="0"/>
                                  </p:stCondLst>
                                  <p:childTnLst>
                                    <p:set>
                                      <p:cBhvr>
                                        <p:cTn id="18" dur="1" fill="hold">
                                          <p:stCondLst>
                                            <p:cond delay="0"/>
                                          </p:stCondLst>
                                        </p:cTn>
                                        <p:tgtEl>
                                          <p:spTgt spid="11271"/>
                                        </p:tgtEl>
                                        <p:attrNameLst>
                                          <p:attrName>style.visibility</p:attrName>
                                        </p:attrNameLst>
                                      </p:cBhvr>
                                      <p:to>
                                        <p:strVal val="visible"/>
                                      </p:to>
                                    </p:set>
                                    <p:animEffect transition="in" filter="diamond(in)">
                                      <p:cBhvr>
                                        <p:cTn id="19" dur="2000"/>
                                        <p:tgtEl>
                                          <p:spTgt spid="11271"/>
                                        </p:tgtEl>
                                      </p:cBhvr>
                                    </p:animEffect>
                                  </p:childTnLst>
                                </p:cTn>
                              </p:par>
                              <p:par>
                                <p:cTn id="20" presetID="8" presetClass="entr" presetSubtype="16" fill="hold" nodeType="withEffect">
                                  <p:stCondLst>
                                    <p:cond delay="0"/>
                                  </p:stCondLst>
                                  <p:childTnLst>
                                    <p:set>
                                      <p:cBhvr>
                                        <p:cTn id="21" dur="1" fill="hold">
                                          <p:stCondLst>
                                            <p:cond delay="0"/>
                                          </p:stCondLst>
                                        </p:cTn>
                                        <p:tgtEl>
                                          <p:spTgt spid="11272"/>
                                        </p:tgtEl>
                                        <p:attrNameLst>
                                          <p:attrName>style.visibility</p:attrName>
                                        </p:attrNameLst>
                                      </p:cBhvr>
                                      <p:to>
                                        <p:strVal val="visible"/>
                                      </p:to>
                                    </p:set>
                                    <p:animEffect transition="in" filter="diamond(in)">
                                      <p:cBhvr>
                                        <p:cTn id="22" dur="2000"/>
                                        <p:tgtEl>
                                          <p:spTgt spid="11272"/>
                                        </p:tgtEl>
                                      </p:cBhvr>
                                    </p:animEffect>
                                  </p:childTnLst>
                                </p:cTn>
                              </p:par>
                              <p:par>
                                <p:cTn id="23" presetID="8" presetClass="entr" presetSubtype="16" fill="hold" nodeType="withEffect">
                                  <p:stCondLst>
                                    <p:cond delay="0"/>
                                  </p:stCondLst>
                                  <p:childTnLst>
                                    <p:set>
                                      <p:cBhvr>
                                        <p:cTn id="24" dur="1" fill="hold">
                                          <p:stCondLst>
                                            <p:cond delay="0"/>
                                          </p:stCondLst>
                                        </p:cTn>
                                        <p:tgtEl>
                                          <p:spTgt spid="11273"/>
                                        </p:tgtEl>
                                        <p:attrNameLst>
                                          <p:attrName>style.visibility</p:attrName>
                                        </p:attrNameLst>
                                      </p:cBhvr>
                                      <p:to>
                                        <p:strVal val="visible"/>
                                      </p:to>
                                    </p:set>
                                    <p:animEffect transition="in" filter="diamond(in)">
                                      <p:cBhvr>
                                        <p:cTn id="25" dur="2000"/>
                                        <p:tgtEl>
                                          <p:spTgt spid="11273"/>
                                        </p:tgtEl>
                                      </p:cBhvr>
                                    </p:animEffect>
                                  </p:childTnLst>
                                </p:cTn>
                              </p:par>
                              <p:par>
                                <p:cTn id="26" presetID="8" presetClass="entr" presetSubtype="16" fill="hold" nodeType="withEffect">
                                  <p:stCondLst>
                                    <p:cond delay="0"/>
                                  </p:stCondLst>
                                  <p:childTnLst>
                                    <p:set>
                                      <p:cBhvr>
                                        <p:cTn id="27" dur="1" fill="hold">
                                          <p:stCondLst>
                                            <p:cond delay="0"/>
                                          </p:stCondLst>
                                        </p:cTn>
                                        <p:tgtEl>
                                          <p:spTgt spid="11274"/>
                                        </p:tgtEl>
                                        <p:attrNameLst>
                                          <p:attrName>style.visibility</p:attrName>
                                        </p:attrNameLst>
                                      </p:cBhvr>
                                      <p:to>
                                        <p:strVal val="visible"/>
                                      </p:to>
                                    </p:set>
                                    <p:animEffect transition="in" filter="diamond(in)">
                                      <p:cBhvr>
                                        <p:cTn id="28" dur="2000"/>
                                        <p:tgtEl>
                                          <p:spTgt spid="11274"/>
                                        </p:tgtEl>
                                      </p:cBhvr>
                                    </p:animEffect>
                                  </p:childTnLst>
                                </p:cTn>
                              </p:par>
                              <p:par>
                                <p:cTn id="29" presetID="8" presetClass="entr" presetSubtype="16" fill="hold" nodeType="withEffect">
                                  <p:stCondLst>
                                    <p:cond delay="0"/>
                                  </p:stCondLst>
                                  <p:childTnLst>
                                    <p:set>
                                      <p:cBhvr>
                                        <p:cTn id="30" dur="1" fill="hold">
                                          <p:stCondLst>
                                            <p:cond delay="0"/>
                                          </p:stCondLst>
                                        </p:cTn>
                                        <p:tgtEl>
                                          <p:spTgt spid="11275"/>
                                        </p:tgtEl>
                                        <p:attrNameLst>
                                          <p:attrName>style.visibility</p:attrName>
                                        </p:attrNameLst>
                                      </p:cBhvr>
                                      <p:to>
                                        <p:strVal val="visible"/>
                                      </p:to>
                                    </p:set>
                                    <p:animEffect transition="in" filter="diamond(in)">
                                      <p:cBhvr>
                                        <p:cTn id="31" dur="2000"/>
                                        <p:tgtEl>
                                          <p:spTgt spid="11275"/>
                                        </p:tgtEl>
                                      </p:cBhvr>
                                    </p:animEffect>
                                  </p:childTnLst>
                                </p:cTn>
                              </p:par>
                              <p:par>
                                <p:cTn id="32" presetID="8" presetClass="entr" presetSubtype="16" fill="hold" nodeType="withEffect">
                                  <p:stCondLst>
                                    <p:cond delay="0"/>
                                  </p:stCondLst>
                                  <p:childTnLst>
                                    <p:set>
                                      <p:cBhvr>
                                        <p:cTn id="33" dur="1" fill="hold">
                                          <p:stCondLst>
                                            <p:cond delay="0"/>
                                          </p:stCondLst>
                                        </p:cTn>
                                        <p:tgtEl>
                                          <p:spTgt spid="11276"/>
                                        </p:tgtEl>
                                        <p:attrNameLst>
                                          <p:attrName>style.visibility</p:attrName>
                                        </p:attrNameLst>
                                      </p:cBhvr>
                                      <p:to>
                                        <p:strVal val="visible"/>
                                      </p:to>
                                    </p:set>
                                    <p:animEffect transition="in" filter="diamond(in)">
                                      <p:cBhvr>
                                        <p:cTn id="34" dur="2000"/>
                                        <p:tgtEl>
                                          <p:spTgt spid="11276"/>
                                        </p:tgtEl>
                                      </p:cBhvr>
                                    </p:animEffect>
                                  </p:childTnLst>
                                </p:cTn>
                              </p:par>
                              <p:par>
                                <p:cTn id="35" presetID="8" presetClass="entr" presetSubtype="16" fill="hold" nodeType="withEffect">
                                  <p:stCondLst>
                                    <p:cond delay="0"/>
                                  </p:stCondLst>
                                  <p:childTnLst>
                                    <p:set>
                                      <p:cBhvr>
                                        <p:cTn id="36" dur="1" fill="hold">
                                          <p:stCondLst>
                                            <p:cond delay="0"/>
                                          </p:stCondLst>
                                        </p:cTn>
                                        <p:tgtEl>
                                          <p:spTgt spid="11277"/>
                                        </p:tgtEl>
                                        <p:attrNameLst>
                                          <p:attrName>style.visibility</p:attrName>
                                        </p:attrNameLst>
                                      </p:cBhvr>
                                      <p:to>
                                        <p:strVal val="visible"/>
                                      </p:to>
                                    </p:set>
                                    <p:animEffect transition="in" filter="diamond(in)">
                                      <p:cBhvr>
                                        <p:cTn id="37" dur="2000"/>
                                        <p:tgtEl>
                                          <p:spTgt spid="11277"/>
                                        </p:tgtEl>
                                      </p:cBhvr>
                                    </p:animEffect>
                                  </p:childTnLst>
                                </p:cTn>
                              </p:par>
                              <p:par>
                                <p:cTn id="38" presetID="8" presetClass="entr" presetSubtype="16" fill="hold" nodeType="withEffect">
                                  <p:stCondLst>
                                    <p:cond delay="0"/>
                                  </p:stCondLst>
                                  <p:childTnLst>
                                    <p:set>
                                      <p:cBhvr>
                                        <p:cTn id="39" dur="1" fill="hold">
                                          <p:stCondLst>
                                            <p:cond delay="0"/>
                                          </p:stCondLst>
                                        </p:cTn>
                                        <p:tgtEl>
                                          <p:spTgt spid="11278"/>
                                        </p:tgtEl>
                                        <p:attrNameLst>
                                          <p:attrName>style.visibility</p:attrName>
                                        </p:attrNameLst>
                                      </p:cBhvr>
                                      <p:to>
                                        <p:strVal val="visible"/>
                                      </p:to>
                                    </p:set>
                                    <p:animEffect transition="in" filter="diamond(in)">
                                      <p:cBhvr>
                                        <p:cTn id="40" dur="2000"/>
                                        <p:tgtEl>
                                          <p:spTgt spid="11278"/>
                                        </p:tgtEl>
                                      </p:cBhvr>
                                    </p:animEffect>
                                  </p:childTnLst>
                                </p:cTn>
                              </p:par>
                              <p:par>
                                <p:cTn id="41" presetID="8" presetClass="entr" presetSubtype="16" fill="hold" nodeType="withEffect">
                                  <p:stCondLst>
                                    <p:cond delay="0"/>
                                  </p:stCondLst>
                                  <p:childTnLst>
                                    <p:set>
                                      <p:cBhvr>
                                        <p:cTn id="42" dur="1" fill="hold">
                                          <p:stCondLst>
                                            <p:cond delay="0"/>
                                          </p:stCondLst>
                                        </p:cTn>
                                        <p:tgtEl>
                                          <p:spTgt spid="11279"/>
                                        </p:tgtEl>
                                        <p:attrNameLst>
                                          <p:attrName>style.visibility</p:attrName>
                                        </p:attrNameLst>
                                      </p:cBhvr>
                                      <p:to>
                                        <p:strVal val="visible"/>
                                      </p:to>
                                    </p:set>
                                    <p:animEffect transition="in" filter="diamond(in)">
                                      <p:cBhvr>
                                        <p:cTn id="43" dur="2000"/>
                                        <p:tgtEl>
                                          <p:spTgt spid="11279"/>
                                        </p:tgtEl>
                                      </p:cBhvr>
                                    </p:animEffect>
                                  </p:childTnLst>
                                </p:cTn>
                              </p:par>
                              <p:par>
                                <p:cTn id="44" presetID="8" presetClass="entr" presetSubtype="16" fill="hold" nodeType="withEffect">
                                  <p:stCondLst>
                                    <p:cond delay="0"/>
                                  </p:stCondLst>
                                  <p:childTnLst>
                                    <p:set>
                                      <p:cBhvr>
                                        <p:cTn id="45" dur="1" fill="hold">
                                          <p:stCondLst>
                                            <p:cond delay="0"/>
                                          </p:stCondLst>
                                        </p:cTn>
                                        <p:tgtEl>
                                          <p:spTgt spid="11280"/>
                                        </p:tgtEl>
                                        <p:attrNameLst>
                                          <p:attrName>style.visibility</p:attrName>
                                        </p:attrNameLst>
                                      </p:cBhvr>
                                      <p:to>
                                        <p:strVal val="visible"/>
                                      </p:to>
                                    </p:set>
                                    <p:animEffect transition="in" filter="diamond(in)">
                                      <p:cBhvr>
                                        <p:cTn id="46" dur="2000"/>
                                        <p:tgtEl>
                                          <p:spTgt spid="11280"/>
                                        </p:tgtEl>
                                      </p:cBhvr>
                                    </p:animEffect>
                                  </p:childTnLst>
                                </p:cTn>
                              </p:par>
                              <p:par>
                                <p:cTn id="47" presetID="8" presetClass="entr" presetSubtype="16" fill="hold" nodeType="withEffect">
                                  <p:stCondLst>
                                    <p:cond delay="0"/>
                                  </p:stCondLst>
                                  <p:childTnLst>
                                    <p:set>
                                      <p:cBhvr>
                                        <p:cTn id="48" dur="1" fill="hold">
                                          <p:stCondLst>
                                            <p:cond delay="0"/>
                                          </p:stCondLst>
                                        </p:cTn>
                                        <p:tgtEl>
                                          <p:spTgt spid="11281"/>
                                        </p:tgtEl>
                                        <p:attrNameLst>
                                          <p:attrName>style.visibility</p:attrName>
                                        </p:attrNameLst>
                                      </p:cBhvr>
                                      <p:to>
                                        <p:strVal val="visible"/>
                                      </p:to>
                                    </p:set>
                                    <p:animEffect transition="in" filter="diamond(in)">
                                      <p:cBhvr>
                                        <p:cTn id="49" dur="2000"/>
                                        <p:tgtEl>
                                          <p:spTgt spid="11281"/>
                                        </p:tgtEl>
                                      </p:cBhvr>
                                    </p:animEffect>
                                  </p:childTnLst>
                                </p:cTn>
                              </p:par>
                              <p:par>
                                <p:cTn id="50" presetID="8" presetClass="entr" presetSubtype="16" fill="hold" nodeType="withEffect">
                                  <p:stCondLst>
                                    <p:cond delay="0"/>
                                  </p:stCondLst>
                                  <p:childTnLst>
                                    <p:set>
                                      <p:cBhvr>
                                        <p:cTn id="51" dur="1" fill="hold">
                                          <p:stCondLst>
                                            <p:cond delay="0"/>
                                          </p:stCondLst>
                                        </p:cTn>
                                        <p:tgtEl>
                                          <p:spTgt spid="11282"/>
                                        </p:tgtEl>
                                        <p:attrNameLst>
                                          <p:attrName>style.visibility</p:attrName>
                                        </p:attrNameLst>
                                      </p:cBhvr>
                                      <p:to>
                                        <p:strVal val="visible"/>
                                      </p:to>
                                    </p:set>
                                    <p:animEffect transition="in" filter="diamond(in)">
                                      <p:cBhvr>
                                        <p:cTn id="52" dur="2000"/>
                                        <p:tgtEl>
                                          <p:spTgt spid="11282"/>
                                        </p:tgtEl>
                                      </p:cBhvr>
                                    </p:animEffect>
                                  </p:childTnLst>
                                </p:cTn>
                              </p:par>
                              <p:par>
                                <p:cTn id="53" presetID="8" presetClass="entr" presetSubtype="16" fill="hold" nodeType="withEffect">
                                  <p:stCondLst>
                                    <p:cond delay="0"/>
                                  </p:stCondLst>
                                  <p:childTnLst>
                                    <p:set>
                                      <p:cBhvr>
                                        <p:cTn id="54" dur="1" fill="hold">
                                          <p:stCondLst>
                                            <p:cond delay="0"/>
                                          </p:stCondLst>
                                        </p:cTn>
                                        <p:tgtEl>
                                          <p:spTgt spid="11283"/>
                                        </p:tgtEl>
                                        <p:attrNameLst>
                                          <p:attrName>style.visibility</p:attrName>
                                        </p:attrNameLst>
                                      </p:cBhvr>
                                      <p:to>
                                        <p:strVal val="visible"/>
                                      </p:to>
                                    </p:set>
                                    <p:animEffect transition="in" filter="diamond(in)">
                                      <p:cBhvr>
                                        <p:cTn id="55" dur="2000"/>
                                        <p:tgtEl>
                                          <p:spTgt spid="11283"/>
                                        </p:tgtEl>
                                      </p:cBhvr>
                                    </p:animEffect>
                                  </p:childTnLst>
                                </p:cTn>
                              </p:par>
                              <p:par>
                                <p:cTn id="56" presetID="8" presetClass="entr" presetSubtype="16" fill="hold" nodeType="withEffect">
                                  <p:stCondLst>
                                    <p:cond delay="0"/>
                                  </p:stCondLst>
                                  <p:childTnLst>
                                    <p:set>
                                      <p:cBhvr>
                                        <p:cTn id="57" dur="1" fill="hold">
                                          <p:stCondLst>
                                            <p:cond delay="0"/>
                                          </p:stCondLst>
                                        </p:cTn>
                                        <p:tgtEl>
                                          <p:spTgt spid="11284"/>
                                        </p:tgtEl>
                                        <p:attrNameLst>
                                          <p:attrName>style.visibility</p:attrName>
                                        </p:attrNameLst>
                                      </p:cBhvr>
                                      <p:to>
                                        <p:strVal val="visible"/>
                                      </p:to>
                                    </p:set>
                                    <p:animEffect transition="in" filter="diamond(in)">
                                      <p:cBhvr>
                                        <p:cTn id="58" dur="2000"/>
                                        <p:tgtEl>
                                          <p:spTgt spid="11284"/>
                                        </p:tgtEl>
                                      </p:cBhvr>
                                    </p:animEffect>
                                  </p:childTnLst>
                                </p:cTn>
                              </p:par>
                              <p:par>
                                <p:cTn id="59" presetID="8" presetClass="entr" presetSubtype="16" fill="hold" nodeType="withEffect">
                                  <p:stCondLst>
                                    <p:cond delay="0"/>
                                  </p:stCondLst>
                                  <p:childTnLst>
                                    <p:set>
                                      <p:cBhvr>
                                        <p:cTn id="60" dur="1" fill="hold">
                                          <p:stCondLst>
                                            <p:cond delay="0"/>
                                          </p:stCondLst>
                                        </p:cTn>
                                        <p:tgtEl>
                                          <p:spTgt spid="11285"/>
                                        </p:tgtEl>
                                        <p:attrNameLst>
                                          <p:attrName>style.visibility</p:attrName>
                                        </p:attrNameLst>
                                      </p:cBhvr>
                                      <p:to>
                                        <p:strVal val="visible"/>
                                      </p:to>
                                    </p:set>
                                    <p:animEffect transition="in" filter="diamond(in)">
                                      <p:cBhvr>
                                        <p:cTn id="61" dur="2000"/>
                                        <p:tgtEl>
                                          <p:spTgt spid="11285"/>
                                        </p:tgtEl>
                                      </p:cBhvr>
                                    </p:animEffect>
                                  </p:childTnLst>
                                </p:cTn>
                              </p:par>
                              <p:par>
                                <p:cTn id="62" presetID="8" presetClass="entr" presetSubtype="16" fill="hold" nodeType="withEffect">
                                  <p:stCondLst>
                                    <p:cond delay="0"/>
                                  </p:stCondLst>
                                  <p:childTnLst>
                                    <p:set>
                                      <p:cBhvr>
                                        <p:cTn id="63" dur="1" fill="hold">
                                          <p:stCondLst>
                                            <p:cond delay="0"/>
                                          </p:stCondLst>
                                        </p:cTn>
                                        <p:tgtEl>
                                          <p:spTgt spid="11286"/>
                                        </p:tgtEl>
                                        <p:attrNameLst>
                                          <p:attrName>style.visibility</p:attrName>
                                        </p:attrNameLst>
                                      </p:cBhvr>
                                      <p:to>
                                        <p:strVal val="visible"/>
                                      </p:to>
                                    </p:set>
                                    <p:animEffect transition="in" filter="diamond(in)">
                                      <p:cBhvr>
                                        <p:cTn id="64" dur="2000"/>
                                        <p:tgtEl>
                                          <p:spTgt spid="11286"/>
                                        </p:tgtEl>
                                      </p:cBhvr>
                                    </p:animEffect>
                                  </p:childTnLst>
                                </p:cTn>
                              </p:par>
                              <p:par>
                                <p:cTn id="65" presetID="8" presetClass="entr" presetSubtype="16" fill="hold" nodeType="withEffect">
                                  <p:stCondLst>
                                    <p:cond delay="0"/>
                                  </p:stCondLst>
                                  <p:childTnLst>
                                    <p:set>
                                      <p:cBhvr>
                                        <p:cTn id="66" dur="1" fill="hold">
                                          <p:stCondLst>
                                            <p:cond delay="0"/>
                                          </p:stCondLst>
                                        </p:cTn>
                                        <p:tgtEl>
                                          <p:spTgt spid="11287"/>
                                        </p:tgtEl>
                                        <p:attrNameLst>
                                          <p:attrName>style.visibility</p:attrName>
                                        </p:attrNameLst>
                                      </p:cBhvr>
                                      <p:to>
                                        <p:strVal val="visible"/>
                                      </p:to>
                                    </p:set>
                                    <p:animEffect transition="in" filter="diamond(in)">
                                      <p:cBhvr>
                                        <p:cTn id="67" dur="2000"/>
                                        <p:tgtEl>
                                          <p:spTgt spid="11287"/>
                                        </p:tgtEl>
                                      </p:cBhvr>
                                    </p:animEffect>
                                  </p:childTnLst>
                                </p:cTn>
                              </p:par>
                              <p:par>
                                <p:cTn id="68" presetID="8" presetClass="entr" presetSubtype="16" fill="hold" nodeType="withEffect">
                                  <p:stCondLst>
                                    <p:cond delay="0"/>
                                  </p:stCondLst>
                                  <p:childTnLst>
                                    <p:set>
                                      <p:cBhvr>
                                        <p:cTn id="69" dur="1" fill="hold">
                                          <p:stCondLst>
                                            <p:cond delay="0"/>
                                          </p:stCondLst>
                                        </p:cTn>
                                        <p:tgtEl>
                                          <p:spTgt spid="11288"/>
                                        </p:tgtEl>
                                        <p:attrNameLst>
                                          <p:attrName>style.visibility</p:attrName>
                                        </p:attrNameLst>
                                      </p:cBhvr>
                                      <p:to>
                                        <p:strVal val="visible"/>
                                      </p:to>
                                    </p:set>
                                    <p:animEffect transition="in" filter="diamond(in)">
                                      <p:cBhvr>
                                        <p:cTn id="70" dur="2000"/>
                                        <p:tgtEl>
                                          <p:spTgt spid="11288"/>
                                        </p:tgtEl>
                                      </p:cBhvr>
                                    </p:animEffect>
                                  </p:childTnLst>
                                </p:cTn>
                              </p:par>
                              <p:par>
                                <p:cTn id="71" presetID="8" presetClass="entr" presetSubtype="16" fill="hold" nodeType="withEffect">
                                  <p:stCondLst>
                                    <p:cond delay="0"/>
                                  </p:stCondLst>
                                  <p:childTnLst>
                                    <p:set>
                                      <p:cBhvr>
                                        <p:cTn id="72" dur="1" fill="hold">
                                          <p:stCondLst>
                                            <p:cond delay="0"/>
                                          </p:stCondLst>
                                        </p:cTn>
                                        <p:tgtEl>
                                          <p:spTgt spid="11289"/>
                                        </p:tgtEl>
                                        <p:attrNameLst>
                                          <p:attrName>style.visibility</p:attrName>
                                        </p:attrNameLst>
                                      </p:cBhvr>
                                      <p:to>
                                        <p:strVal val="visible"/>
                                      </p:to>
                                    </p:set>
                                    <p:animEffect transition="in" filter="diamond(in)">
                                      <p:cBhvr>
                                        <p:cTn id="73" dur="2000"/>
                                        <p:tgtEl>
                                          <p:spTgt spid="11289"/>
                                        </p:tgtEl>
                                      </p:cBhvr>
                                    </p:animEffect>
                                  </p:childTnLst>
                                </p:cTn>
                              </p:par>
                              <p:par>
                                <p:cTn id="74" presetID="8" presetClass="entr" presetSubtype="16" fill="hold" nodeType="withEffect">
                                  <p:stCondLst>
                                    <p:cond delay="0"/>
                                  </p:stCondLst>
                                  <p:childTnLst>
                                    <p:set>
                                      <p:cBhvr>
                                        <p:cTn id="75" dur="1" fill="hold">
                                          <p:stCondLst>
                                            <p:cond delay="0"/>
                                          </p:stCondLst>
                                        </p:cTn>
                                        <p:tgtEl>
                                          <p:spTgt spid="11290"/>
                                        </p:tgtEl>
                                        <p:attrNameLst>
                                          <p:attrName>style.visibility</p:attrName>
                                        </p:attrNameLst>
                                      </p:cBhvr>
                                      <p:to>
                                        <p:strVal val="visible"/>
                                      </p:to>
                                    </p:set>
                                    <p:animEffect transition="in" filter="diamond(in)">
                                      <p:cBhvr>
                                        <p:cTn id="76" dur="2000"/>
                                        <p:tgtEl>
                                          <p:spTgt spid="11290"/>
                                        </p:tgtEl>
                                      </p:cBhvr>
                                    </p:animEffect>
                                  </p:childTnLst>
                                </p:cTn>
                              </p:par>
                              <p:par>
                                <p:cTn id="77" presetID="8" presetClass="entr" presetSubtype="16" fill="hold" nodeType="withEffect">
                                  <p:stCondLst>
                                    <p:cond delay="0"/>
                                  </p:stCondLst>
                                  <p:childTnLst>
                                    <p:set>
                                      <p:cBhvr>
                                        <p:cTn id="78" dur="1" fill="hold">
                                          <p:stCondLst>
                                            <p:cond delay="0"/>
                                          </p:stCondLst>
                                        </p:cTn>
                                        <p:tgtEl>
                                          <p:spTgt spid="11291"/>
                                        </p:tgtEl>
                                        <p:attrNameLst>
                                          <p:attrName>style.visibility</p:attrName>
                                        </p:attrNameLst>
                                      </p:cBhvr>
                                      <p:to>
                                        <p:strVal val="visible"/>
                                      </p:to>
                                    </p:set>
                                    <p:animEffect transition="in" filter="diamond(in)">
                                      <p:cBhvr>
                                        <p:cTn id="79" dur="2000"/>
                                        <p:tgtEl>
                                          <p:spTgt spid="11291"/>
                                        </p:tgtEl>
                                      </p:cBhvr>
                                    </p:animEffect>
                                  </p:childTnLst>
                                </p:cTn>
                              </p:par>
                              <p:par>
                                <p:cTn id="80" presetID="8" presetClass="entr" presetSubtype="16" fill="hold" nodeType="withEffect">
                                  <p:stCondLst>
                                    <p:cond delay="0"/>
                                  </p:stCondLst>
                                  <p:childTnLst>
                                    <p:set>
                                      <p:cBhvr>
                                        <p:cTn id="81" dur="1" fill="hold">
                                          <p:stCondLst>
                                            <p:cond delay="0"/>
                                          </p:stCondLst>
                                        </p:cTn>
                                        <p:tgtEl>
                                          <p:spTgt spid="11292"/>
                                        </p:tgtEl>
                                        <p:attrNameLst>
                                          <p:attrName>style.visibility</p:attrName>
                                        </p:attrNameLst>
                                      </p:cBhvr>
                                      <p:to>
                                        <p:strVal val="visible"/>
                                      </p:to>
                                    </p:set>
                                    <p:animEffect transition="in" filter="diamond(in)">
                                      <p:cBhvr>
                                        <p:cTn id="82" dur="2000"/>
                                        <p:tgtEl>
                                          <p:spTgt spid="11292"/>
                                        </p:tgtEl>
                                      </p:cBhvr>
                                    </p:animEffect>
                                  </p:childTnLst>
                                </p:cTn>
                              </p:par>
                              <p:par>
                                <p:cTn id="83" presetID="8" presetClass="entr" presetSubtype="16" fill="hold" nodeType="withEffect">
                                  <p:stCondLst>
                                    <p:cond delay="0"/>
                                  </p:stCondLst>
                                  <p:childTnLst>
                                    <p:set>
                                      <p:cBhvr>
                                        <p:cTn id="84" dur="1" fill="hold">
                                          <p:stCondLst>
                                            <p:cond delay="0"/>
                                          </p:stCondLst>
                                        </p:cTn>
                                        <p:tgtEl>
                                          <p:spTgt spid="11293"/>
                                        </p:tgtEl>
                                        <p:attrNameLst>
                                          <p:attrName>style.visibility</p:attrName>
                                        </p:attrNameLst>
                                      </p:cBhvr>
                                      <p:to>
                                        <p:strVal val="visible"/>
                                      </p:to>
                                    </p:set>
                                    <p:animEffect transition="in" filter="diamond(in)">
                                      <p:cBhvr>
                                        <p:cTn id="85" dur="2000"/>
                                        <p:tgtEl>
                                          <p:spTgt spid="11293"/>
                                        </p:tgtEl>
                                      </p:cBhvr>
                                    </p:animEffect>
                                  </p:childTnLst>
                                </p:cTn>
                              </p:par>
                              <p:par>
                                <p:cTn id="86" presetID="8" presetClass="entr" presetSubtype="16" fill="hold" nodeType="withEffect">
                                  <p:stCondLst>
                                    <p:cond delay="0"/>
                                  </p:stCondLst>
                                  <p:childTnLst>
                                    <p:set>
                                      <p:cBhvr>
                                        <p:cTn id="87" dur="1" fill="hold">
                                          <p:stCondLst>
                                            <p:cond delay="0"/>
                                          </p:stCondLst>
                                        </p:cTn>
                                        <p:tgtEl>
                                          <p:spTgt spid="11294"/>
                                        </p:tgtEl>
                                        <p:attrNameLst>
                                          <p:attrName>style.visibility</p:attrName>
                                        </p:attrNameLst>
                                      </p:cBhvr>
                                      <p:to>
                                        <p:strVal val="visible"/>
                                      </p:to>
                                    </p:set>
                                    <p:animEffect transition="in" filter="diamond(in)">
                                      <p:cBhvr>
                                        <p:cTn id="88" dur="2000"/>
                                        <p:tgtEl>
                                          <p:spTgt spid="11294"/>
                                        </p:tgtEl>
                                      </p:cBhvr>
                                    </p:animEffect>
                                  </p:childTnLst>
                                </p:cTn>
                              </p:par>
                              <p:par>
                                <p:cTn id="89" presetID="8" presetClass="entr" presetSubtype="16" fill="hold" nodeType="withEffect">
                                  <p:stCondLst>
                                    <p:cond delay="0"/>
                                  </p:stCondLst>
                                  <p:childTnLst>
                                    <p:set>
                                      <p:cBhvr>
                                        <p:cTn id="90" dur="1" fill="hold">
                                          <p:stCondLst>
                                            <p:cond delay="0"/>
                                          </p:stCondLst>
                                        </p:cTn>
                                        <p:tgtEl>
                                          <p:spTgt spid="11295"/>
                                        </p:tgtEl>
                                        <p:attrNameLst>
                                          <p:attrName>style.visibility</p:attrName>
                                        </p:attrNameLst>
                                      </p:cBhvr>
                                      <p:to>
                                        <p:strVal val="visible"/>
                                      </p:to>
                                    </p:set>
                                    <p:animEffect transition="in" filter="diamond(in)">
                                      <p:cBhvr>
                                        <p:cTn id="91" dur="2000"/>
                                        <p:tgtEl>
                                          <p:spTgt spid="11295"/>
                                        </p:tgtEl>
                                      </p:cBhvr>
                                    </p:animEffect>
                                  </p:childTnLst>
                                </p:cTn>
                              </p:par>
                              <p:par>
                                <p:cTn id="92" presetID="8" presetClass="entr" presetSubtype="16" fill="hold" nodeType="withEffect">
                                  <p:stCondLst>
                                    <p:cond delay="0"/>
                                  </p:stCondLst>
                                  <p:childTnLst>
                                    <p:set>
                                      <p:cBhvr>
                                        <p:cTn id="93" dur="1" fill="hold">
                                          <p:stCondLst>
                                            <p:cond delay="0"/>
                                          </p:stCondLst>
                                        </p:cTn>
                                        <p:tgtEl>
                                          <p:spTgt spid="11296"/>
                                        </p:tgtEl>
                                        <p:attrNameLst>
                                          <p:attrName>style.visibility</p:attrName>
                                        </p:attrNameLst>
                                      </p:cBhvr>
                                      <p:to>
                                        <p:strVal val="visible"/>
                                      </p:to>
                                    </p:set>
                                    <p:animEffect transition="in" filter="diamond(in)">
                                      <p:cBhvr>
                                        <p:cTn id="94" dur="2000"/>
                                        <p:tgtEl>
                                          <p:spTgt spid="11296"/>
                                        </p:tgtEl>
                                      </p:cBhvr>
                                    </p:animEffect>
                                  </p:childTnLst>
                                </p:cTn>
                              </p:par>
                              <p:par>
                                <p:cTn id="95" presetID="8" presetClass="entr" presetSubtype="16" fill="hold" nodeType="withEffect">
                                  <p:stCondLst>
                                    <p:cond delay="0"/>
                                  </p:stCondLst>
                                  <p:childTnLst>
                                    <p:set>
                                      <p:cBhvr>
                                        <p:cTn id="96" dur="1" fill="hold">
                                          <p:stCondLst>
                                            <p:cond delay="0"/>
                                          </p:stCondLst>
                                        </p:cTn>
                                        <p:tgtEl>
                                          <p:spTgt spid="11297"/>
                                        </p:tgtEl>
                                        <p:attrNameLst>
                                          <p:attrName>style.visibility</p:attrName>
                                        </p:attrNameLst>
                                      </p:cBhvr>
                                      <p:to>
                                        <p:strVal val="visible"/>
                                      </p:to>
                                    </p:set>
                                    <p:animEffect transition="in" filter="diamond(in)">
                                      <p:cBhvr>
                                        <p:cTn id="97" dur="2000"/>
                                        <p:tgtEl>
                                          <p:spTgt spid="11297"/>
                                        </p:tgtEl>
                                      </p:cBhvr>
                                    </p:animEffect>
                                  </p:childTnLst>
                                </p:cTn>
                              </p:par>
                              <p:par>
                                <p:cTn id="98" presetID="8" presetClass="entr" presetSubtype="16" fill="hold" nodeType="withEffect">
                                  <p:stCondLst>
                                    <p:cond delay="0"/>
                                  </p:stCondLst>
                                  <p:childTnLst>
                                    <p:set>
                                      <p:cBhvr>
                                        <p:cTn id="99" dur="1" fill="hold">
                                          <p:stCondLst>
                                            <p:cond delay="0"/>
                                          </p:stCondLst>
                                        </p:cTn>
                                        <p:tgtEl>
                                          <p:spTgt spid="11298"/>
                                        </p:tgtEl>
                                        <p:attrNameLst>
                                          <p:attrName>style.visibility</p:attrName>
                                        </p:attrNameLst>
                                      </p:cBhvr>
                                      <p:to>
                                        <p:strVal val="visible"/>
                                      </p:to>
                                    </p:set>
                                    <p:animEffect transition="in" filter="diamond(in)">
                                      <p:cBhvr>
                                        <p:cTn id="100" dur="2000"/>
                                        <p:tgtEl>
                                          <p:spTgt spid="11298"/>
                                        </p:tgtEl>
                                      </p:cBhvr>
                                    </p:animEffect>
                                  </p:childTnLst>
                                </p:cTn>
                              </p:par>
                              <p:par>
                                <p:cTn id="101" presetID="8" presetClass="entr" presetSubtype="16" fill="hold" nodeType="withEffect">
                                  <p:stCondLst>
                                    <p:cond delay="0"/>
                                  </p:stCondLst>
                                  <p:childTnLst>
                                    <p:set>
                                      <p:cBhvr>
                                        <p:cTn id="102" dur="1" fill="hold">
                                          <p:stCondLst>
                                            <p:cond delay="0"/>
                                          </p:stCondLst>
                                        </p:cTn>
                                        <p:tgtEl>
                                          <p:spTgt spid="11299"/>
                                        </p:tgtEl>
                                        <p:attrNameLst>
                                          <p:attrName>style.visibility</p:attrName>
                                        </p:attrNameLst>
                                      </p:cBhvr>
                                      <p:to>
                                        <p:strVal val="visible"/>
                                      </p:to>
                                    </p:set>
                                    <p:animEffect transition="in" filter="diamond(in)">
                                      <p:cBhvr>
                                        <p:cTn id="103" dur="2000"/>
                                        <p:tgtEl>
                                          <p:spTgt spid="11299"/>
                                        </p:tgtEl>
                                      </p:cBhvr>
                                    </p:animEffect>
                                  </p:childTnLst>
                                </p:cTn>
                              </p:par>
                              <p:par>
                                <p:cTn id="104" presetID="8" presetClass="entr" presetSubtype="16" fill="hold" nodeType="withEffect">
                                  <p:stCondLst>
                                    <p:cond delay="0"/>
                                  </p:stCondLst>
                                  <p:childTnLst>
                                    <p:set>
                                      <p:cBhvr>
                                        <p:cTn id="105" dur="1" fill="hold">
                                          <p:stCondLst>
                                            <p:cond delay="0"/>
                                          </p:stCondLst>
                                        </p:cTn>
                                        <p:tgtEl>
                                          <p:spTgt spid="11300"/>
                                        </p:tgtEl>
                                        <p:attrNameLst>
                                          <p:attrName>style.visibility</p:attrName>
                                        </p:attrNameLst>
                                      </p:cBhvr>
                                      <p:to>
                                        <p:strVal val="visible"/>
                                      </p:to>
                                    </p:set>
                                    <p:animEffect transition="in" filter="diamond(in)">
                                      <p:cBhvr>
                                        <p:cTn id="106" dur="2000"/>
                                        <p:tgtEl>
                                          <p:spTgt spid="11300"/>
                                        </p:tgtEl>
                                      </p:cBhvr>
                                    </p:animEffect>
                                  </p:childTnLst>
                                </p:cTn>
                              </p:par>
                              <p:par>
                                <p:cTn id="107" presetID="8" presetClass="entr" presetSubtype="16" fill="hold" nodeType="withEffect">
                                  <p:stCondLst>
                                    <p:cond delay="0"/>
                                  </p:stCondLst>
                                  <p:childTnLst>
                                    <p:set>
                                      <p:cBhvr>
                                        <p:cTn id="108" dur="1" fill="hold">
                                          <p:stCondLst>
                                            <p:cond delay="0"/>
                                          </p:stCondLst>
                                        </p:cTn>
                                        <p:tgtEl>
                                          <p:spTgt spid="11301"/>
                                        </p:tgtEl>
                                        <p:attrNameLst>
                                          <p:attrName>style.visibility</p:attrName>
                                        </p:attrNameLst>
                                      </p:cBhvr>
                                      <p:to>
                                        <p:strVal val="visible"/>
                                      </p:to>
                                    </p:set>
                                    <p:animEffect transition="in" filter="diamond(in)">
                                      <p:cBhvr>
                                        <p:cTn id="109" dur="2000"/>
                                        <p:tgtEl>
                                          <p:spTgt spid="11301"/>
                                        </p:tgtEl>
                                      </p:cBhvr>
                                    </p:animEffect>
                                  </p:childTnLst>
                                </p:cTn>
                              </p:par>
                              <p:par>
                                <p:cTn id="110" presetID="8" presetClass="entr" presetSubtype="16" fill="hold" nodeType="withEffect">
                                  <p:stCondLst>
                                    <p:cond delay="0"/>
                                  </p:stCondLst>
                                  <p:childTnLst>
                                    <p:set>
                                      <p:cBhvr>
                                        <p:cTn id="111" dur="1" fill="hold">
                                          <p:stCondLst>
                                            <p:cond delay="0"/>
                                          </p:stCondLst>
                                        </p:cTn>
                                        <p:tgtEl>
                                          <p:spTgt spid="11302"/>
                                        </p:tgtEl>
                                        <p:attrNameLst>
                                          <p:attrName>style.visibility</p:attrName>
                                        </p:attrNameLst>
                                      </p:cBhvr>
                                      <p:to>
                                        <p:strVal val="visible"/>
                                      </p:to>
                                    </p:set>
                                    <p:animEffect transition="in" filter="diamond(in)">
                                      <p:cBhvr>
                                        <p:cTn id="112" dur="2000"/>
                                        <p:tgtEl>
                                          <p:spTgt spid="11302"/>
                                        </p:tgtEl>
                                      </p:cBhvr>
                                    </p:animEffect>
                                  </p:childTnLst>
                                </p:cTn>
                              </p:par>
                              <p:par>
                                <p:cTn id="113" presetID="8" presetClass="entr" presetSubtype="16" fill="hold" nodeType="withEffect">
                                  <p:stCondLst>
                                    <p:cond delay="0"/>
                                  </p:stCondLst>
                                  <p:childTnLst>
                                    <p:set>
                                      <p:cBhvr>
                                        <p:cTn id="114" dur="1" fill="hold">
                                          <p:stCondLst>
                                            <p:cond delay="0"/>
                                          </p:stCondLst>
                                        </p:cTn>
                                        <p:tgtEl>
                                          <p:spTgt spid="11303"/>
                                        </p:tgtEl>
                                        <p:attrNameLst>
                                          <p:attrName>style.visibility</p:attrName>
                                        </p:attrNameLst>
                                      </p:cBhvr>
                                      <p:to>
                                        <p:strVal val="visible"/>
                                      </p:to>
                                    </p:set>
                                    <p:animEffect transition="in" filter="diamond(in)">
                                      <p:cBhvr>
                                        <p:cTn id="115" dur="2000"/>
                                        <p:tgtEl>
                                          <p:spTgt spid="11303"/>
                                        </p:tgtEl>
                                      </p:cBhvr>
                                    </p:animEffect>
                                  </p:childTnLst>
                                </p:cTn>
                              </p:par>
                              <p:par>
                                <p:cTn id="116" presetID="8" presetClass="entr" presetSubtype="16" fill="hold" nodeType="withEffect">
                                  <p:stCondLst>
                                    <p:cond delay="0"/>
                                  </p:stCondLst>
                                  <p:childTnLst>
                                    <p:set>
                                      <p:cBhvr>
                                        <p:cTn id="117" dur="1" fill="hold">
                                          <p:stCondLst>
                                            <p:cond delay="0"/>
                                          </p:stCondLst>
                                        </p:cTn>
                                        <p:tgtEl>
                                          <p:spTgt spid="11266"/>
                                        </p:tgtEl>
                                        <p:attrNameLst>
                                          <p:attrName>style.visibility</p:attrName>
                                        </p:attrNameLst>
                                      </p:cBhvr>
                                      <p:to>
                                        <p:strVal val="visible"/>
                                      </p:to>
                                    </p:set>
                                    <p:animEffect transition="in" filter="diamond(in)">
                                      <p:cBhvr>
                                        <p:cTn id="118" dur="2000"/>
                                        <p:tgtEl>
                                          <p:spTgt spid="11266"/>
                                        </p:tgtEl>
                                      </p:cBhvr>
                                    </p:animEffect>
                                  </p:childTnLst>
                                </p:cTn>
                              </p:par>
                            </p:childTnLst>
                          </p:cTn>
                        </p:par>
                      </p:childTnLst>
                    </p:cTn>
                  </p:par>
                  <p:par>
                    <p:cTn id="119" fill="hold">
                      <p:stCondLst>
                        <p:cond delay="indefinite"/>
                      </p:stCondLst>
                      <p:childTnLst>
                        <p:par>
                          <p:cTn id="120" fill="hold">
                            <p:stCondLst>
                              <p:cond delay="0"/>
                            </p:stCondLst>
                            <p:childTnLst>
                              <p:par>
                                <p:cTn id="121" presetID="4" presetClass="entr" presetSubtype="16" fill="hold" nodeType="clickEffect">
                                  <p:stCondLst>
                                    <p:cond delay="0"/>
                                  </p:stCondLst>
                                  <p:childTnLst>
                                    <p:set>
                                      <p:cBhvr>
                                        <p:cTn id="122" dur="1" fill="hold">
                                          <p:stCondLst>
                                            <p:cond delay="0"/>
                                          </p:stCondLst>
                                        </p:cTn>
                                        <p:tgtEl>
                                          <p:spTgt spid="6">
                                            <p:txEl>
                                              <p:pRg st="0" end="0"/>
                                            </p:txEl>
                                          </p:spTgt>
                                        </p:tgtEl>
                                        <p:attrNameLst>
                                          <p:attrName>style.visibility</p:attrName>
                                        </p:attrNameLst>
                                      </p:cBhvr>
                                      <p:to>
                                        <p:strVal val="visible"/>
                                      </p:to>
                                    </p:set>
                                    <p:animEffect transition="in" filter="box(in)">
                                      <p:cBhvr>
                                        <p:cTn id="123" dur="500"/>
                                        <p:tgtEl>
                                          <p:spTgt spid="6">
                                            <p:txEl>
                                              <p:pRg st="0" end="0"/>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6" presetClass="emph" presetSubtype="0" fill="hold" nodeType="clickEffect">
                                  <p:stCondLst>
                                    <p:cond delay="0"/>
                                  </p:stCondLst>
                                  <p:childTnLst>
                                    <p:animScale>
                                      <p:cBhvr>
                                        <p:cTn id="127" dur="2000" fill="hold"/>
                                        <p:tgtEl>
                                          <p:spTgt spid="2458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CO"/>
          </a:p>
        </p:txBody>
      </p:sp>
      <p:sp>
        <p:nvSpPr>
          <p:cNvPr id="6" name="5 Marcador de texto"/>
          <p:cNvSpPr>
            <a:spLocks noGrp="1"/>
          </p:cNvSpPr>
          <p:nvPr>
            <p:ph type="body" sz="half" idx="2"/>
          </p:nvPr>
        </p:nvSpPr>
        <p:spPr/>
        <p:txBody>
          <a:bodyPr>
            <a:normAutofit fontScale="92500" lnSpcReduction="10000"/>
          </a:bodyPr>
          <a:lstStyle/>
          <a:p>
            <a:r>
              <a:rPr lang="es-CO" dirty="0" smtClean="0"/>
              <a:t>Esa noche para ellos fue la noche mas divertida que hayan tenido, pero cayeron en la droga y el alcohol por lo que no se acordaron casi nada de lo que pudo haber pasado.</a:t>
            </a:r>
          </a:p>
          <a:p>
            <a:r>
              <a:rPr lang="es-CO" dirty="0" smtClean="0"/>
              <a:t>A la mañana siguiente los dos despertaron en un motel completa mente desnudos, no se acordaron de lo que les pudo haber ocurrido pero pensaban que habían sido responsables y se cuidaron, los dos se fueron del motel y se volvieron muy distantes. </a:t>
            </a:r>
            <a:endParaRPr lang="es-CO" dirty="0"/>
          </a:p>
        </p:txBody>
      </p:sp>
      <p:sp>
        <p:nvSpPr>
          <p:cNvPr id="5" name="4 Marcador de posición de imagen"/>
          <p:cNvSpPr>
            <a:spLocks noGrp="1"/>
          </p:cNvSpPr>
          <p:nvPr>
            <p:ph type="pic" idx="1"/>
          </p:nvPr>
        </p:nvSpPr>
        <p:spPr/>
      </p:sp>
      <p:sp>
        <p:nvSpPr>
          <p:cNvPr id="7" name="6 Triángulo isósceles">
            <a:hlinkClick r:id="" action="ppaction://hlinkshowjump?jump=nextslide"/>
          </p:cNvPr>
          <p:cNvSpPr/>
          <p:nvPr/>
        </p:nvSpPr>
        <p:spPr>
          <a:xfrm rot="5623262">
            <a:off x="8172400" y="6021288"/>
            <a:ext cx="432048"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Triángulo isósceles">
            <a:hlinkClick r:id="rId3" action="ppaction://hlinksldjump"/>
          </p:cNvPr>
          <p:cNvSpPr/>
          <p:nvPr/>
        </p:nvSpPr>
        <p:spPr>
          <a:xfrm rot="16200000">
            <a:off x="647564" y="5985284"/>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Triángulo isósceles">
            <a:hlinkClick r:id="" action="ppaction://hlinkshowjump?jump=previousslide"/>
          </p:cNvPr>
          <p:cNvSpPr/>
          <p:nvPr/>
        </p:nvSpPr>
        <p:spPr>
          <a:xfrm rot="15896712">
            <a:off x="1317001" y="6003337"/>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3554" name="Picture 2" descr="http://gr0.borsanza.com/profiles/gallery/16058/cache/3-3-1-560x400.jpg?time="/>
          <p:cNvPicPr>
            <a:picLocks noChangeAspect="1" noChangeArrowheads="1"/>
          </p:cNvPicPr>
          <p:nvPr/>
        </p:nvPicPr>
        <p:blipFill>
          <a:blip r:embed="rId4"/>
          <a:srcRect/>
          <a:stretch>
            <a:fillRect/>
          </a:stretch>
        </p:blipFill>
        <p:spPr bwMode="auto">
          <a:xfrm>
            <a:off x="571472" y="642918"/>
            <a:ext cx="5500726" cy="3857652"/>
          </a:xfrm>
          <a:prstGeom prst="rect">
            <a:avLst/>
          </a:prstGeom>
          <a:noFill/>
        </p:spPr>
      </p:pic>
    </p:spTree>
  </p:cSld>
  <p:clrMapOvr>
    <a:masterClrMapping/>
  </p:clrMapOvr>
  <p:transition>
    <p:cut thruBlk="1"/>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3554"/>
                                        </p:tgtEl>
                                        <p:attrNameLst>
                                          <p:attrName>style.visibility</p:attrName>
                                        </p:attrNameLst>
                                      </p:cBhvr>
                                      <p:to>
                                        <p:strVal val="visible"/>
                                      </p:to>
                                    </p:set>
                                    <p:animEffect transition="in" filter="blinds(horizontal)">
                                      <p:cBhvr>
                                        <p:cTn id="15"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a:xfrm>
            <a:off x="571472" y="2000240"/>
            <a:ext cx="8183880" cy="4187952"/>
          </a:xfrm>
        </p:spPr>
        <p:txBody>
          <a:bodyPr/>
          <a:lstStyle/>
          <a:p>
            <a:pPr>
              <a:buFontTx/>
              <a:buChar char="-"/>
            </a:pPr>
            <a:r>
              <a:rPr lang="es-ES_tradnl" dirty="0" smtClean="0">
                <a:hlinkClick r:id="rId3" action="ppaction://hlinksldjump"/>
              </a:rPr>
              <a:t>la gran noticia</a:t>
            </a:r>
            <a:endParaRPr lang="es-ES_tradnl" dirty="0" smtClean="0"/>
          </a:p>
          <a:p>
            <a:pPr>
              <a:buFontTx/>
              <a:buChar char="-"/>
            </a:pPr>
            <a:r>
              <a:rPr lang="es-ES_tradnl" dirty="0" smtClean="0">
                <a:hlinkClick r:id="rId4" action="ppaction://hlinksldjump"/>
              </a:rPr>
              <a:t>la decisión</a:t>
            </a:r>
            <a:endParaRPr lang="es-ES_tradnl" dirty="0" smtClean="0"/>
          </a:p>
          <a:p>
            <a:endParaRPr lang="es-ES_tradnl" dirty="0"/>
          </a:p>
        </p:txBody>
      </p:sp>
      <p:pic>
        <p:nvPicPr>
          <p:cNvPr id="9219" name="Picture 3" descr="tu display"/>
          <p:cNvPicPr>
            <a:picLocks noChangeAspect="1" noChangeArrowheads="1" noCrop="1"/>
          </p:cNvPicPr>
          <p:nvPr/>
        </p:nvPicPr>
        <p:blipFill>
          <a:blip r:embed="rId5" cstate="print"/>
          <a:srcRect/>
          <a:stretch>
            <a:fillRect/>
          </a:stretch>
        </p:blipFill>
        <p:spPr bwMode="auto">
          <a:xfrm>
            <a:off x="1547664" y="692696"/>
            <a:ext cx="432048" cy="792088"/>
          </a:xfrm>
          <a:prstGeom prst="rect">
            <a:avLst/>
          </a:prstGeom>
          <a:noFill/>
        </p:spPr>
      </p:pic>
      <p:pic>
        <p:nvPicPr>
          <p:cNvPr id="9220" name="Picture 4" descr="tu display"/>
          <p:cNvPicPr>
            <a:picLocks noChangeAspect="1" noChangeArrowheads="1" noCrop="1"/>
          </p:cNvPicPr>
          <p:nvPr/>
        </p:nvPicPr>
        <p:blipFill>
          <a:blip r:embed="rId6" cstate="print"/>
          <a:srcRect/>
          <a:stretch>
            <a:fillRect/>
          </a:stretch>
        </p:blipFill>
        <p:spPr bwMode="auto">
          <a:xfrm>
            <a:off x="1979712" y="692696"/>
            <a:ext cx="457200" cy="1008112"/>
          </a:xfrm>
          <a:prstGeom prst="rect">
            <a:avLst/>
          </a:prstGeom>
          <a:noFill/>
        </p:spPr>
      </p:pic>
      <p:pic>
        <p:nvPicPr>
          <p:cNvPr id="9221" name="Picture 5" descr="tu display"/>
          <p:cNvPicPr>
            <a:picLocks noChangeAspect="1" noChangeArrowheads="1" noCrop="1"/>
          </p:cNvPicPr>
          <p:nvPr/>
        </p:nvPicPr>
        <p:blipFill>
          <a:blip r:embed="rId7" cstate="print"/>
          <a:srcRect/>
          <a:stretch>
            <a:fillRect/>
          </a:stretch>
        </p:blipFill>
        <p:spPr bwMode="auto">
          <a:xfrm>
            <a:off x="2411760" y="764704"/>
            <a:ext cx="401477" cy="749424"/>
          </a:xfrm>
          <a:prstGeom prst="rect">
            <a:avLst/>
          </a:prstGeom>
          <a:noFill/>
        </p:spPr>
      </p:pic>
      <p:pic>
        <p:nvPicPr>
          <p:cNvPr id="9222" name="Picture 6" descr="tu display"/>
          <p:cNvPicPr>
            <a:picLocks noChangeAspect="1" noChangeArrowheads="1" noCrop="1"/>
          </p:cNvPicPr>
          <p:nvPr/>
        </p:nvPicPr>
        <p:blipFill>
          <a:blip r:embed="rId8" cstate="print"/>
          <a:srcRect/>
          <a:stretch>
            <a:fillRect/>
          </a:stretch>
        </p:blipFill>
        <p:spPr bwMode="auto">
          <a:xfrm>
            <a:off x="2771800" y="692696"/>
            <a:ext cx="576064" cy="864096"/>
          </a:xfrm>
          <a:prstGeom prst="rect">
            <a:avLst/>
          </a:prstGeom>
          <a:noFill/>
        </p:spPr>
      </p:pic>
      <p:pic>
        <p:nvPicPr>
          <p:cNvPr id="9223" name="Picture 7" descr="tu display"/>
          <p:cNvPicPr>
            <a:picLocks noChangeAspect="1" noChangeArrowheads="1" noCrop="1"/>
          </p:cNvPicPr>
          <p:nvPr/>
        </p:nvPicPr>
        <p:blipFill>
          <a:blip r:embed="rId9" cstate="print"/>
          <a:srcRect/>
          <a:stretch>
            <a:fillRect/>
          </a:stretch>
        </p:blipFill>
        <p:spPr bwMode="auto">
          <a:xfrm>
            <a:off x="3275856" y="836712"/>
            <a:ext cx="485775" cy="792088"/>
          </a:xfrm>
          <a:prstGeom prst="rect">
            <a:avLst/>
          </a:prstGeom>
          <a:noFill/>
        </p:spPr>
      </p:pic>
      <p:pic>
        <p:nvPicPr>
          <p:cNvPr id="9224" name="Picture 8" descr="tu display"/>
          <p:cNvPicPr>
            <a:picLocks noChangeAspect="1" noChangeArrowheads="1" noCrop="1"/>
          </p:cNvPicPr>
          <p:nvPr/>
        </p:nvPicPr>
        <p:blipFill>
          <a:blip r:embed="rId10" cstate="print"/>
          <a:srcRect/>
          <a:stretch>
            <a:fillRect/>
          </a:stretch>
        </p:blipFill>
        <p:spPr bwMode="auto">
          <a:xfrm>
            <a:off x="5652120" y="692696"/>
            <a:ext cx="478629" cy="893440"/>
          </a:xfrm>
          <a:prstGeom prst="rect">
            <a:avLst/>
          </a:prstGeom>
          <a:noFill/>
        </p:spPr>
      </p:pic>
      <p:pic>
        <p:nvPicPr>
          <p:cNvPr id="9225" name="Picture 9" descr="tu display"/>
          <p:cNvPicPr>
            <a:picLocks noChangeAspect="1" noChangeArrowheads="1" noCrop="1"/>
          </p:cNvPicPr>
          <p:nvPr/>
        </p:nvPicPr>
        <p:blipFill>
          <a:blip r:embed="rId11" cstate="print"/>
          <a:srcRect/>
          <a:stretch>
            <a:fillRect/>
          </a:stretch>
        </p:blipFill>
        <p:spPr bwMode="auto">
          <a:xfrm>
            <a:off x="4139952" y="836712"/>
            <a:ext cx="519683" cy="720080"/>
          </a:xfrm>
          <a:prstGeom prst="rect">
            <a:avLst/>
          </a:prstGeom>
          <a:noFill/>
        </p:spPr>
      </p:pic>
      <p:pic>
        <p:nvPicPr>
          <p:cNvPr id="9226" name="Picture 10" descr="tu display"/>
          <p:cNvPicPr>
            <a:picLocks noChangeAspect="1" noChangeArrowheads="1" noCrop="1"/>
          </p:cNvPicPr>
          <p:nvPr/>
        </p:nvPicPr>
        <p:blipFill>
          <a:blip r:embed="rId10" cstate="print"/>
          <a:srcRect/>
          <a:stretch>
            <a:fillRect/>
          </a:stretch>
        </p:blipFill>
        <p:spPr bwMode="auto">
          <a:xfrm>
            <a:off x="5220072" y="692696"/>
            <a:ext cx="478629" cy="893440"/>
          </a:xfrm>
          <a:prstGeom prst="rect">
            <a:avLst/>
          </a:prstGeom>
          <a:noFill/>
        </p:spPr>
      </p:pic>
      <p:pic>
        <p:nvPicPr>
          <p:cNvPr id="9227" name="Picture 11" descr="tu display"/>
          <p:cNvPicPr>
            <a:picLocks noChangeAspect="1" noChangeArrowheads="1" noCrop="1"/>
          </p:cNvPicPr>
          <p:nvPr/>
        </p:nvPicPr>
        <p:blipFill>
          <a:blip r:embed="rId10" cstate="print"/>
          <a:srcRect/>
          <a:stretch>
            <a:fillRect/>
          </a:stretch>
        </p:blipFill>
        <p:spPr bwMode="auto">
          <a:xfrm>
            <a:off x="3774769" y="764704"/>
            <a:ext cx="362901" cy="792088"/>
          </a:xfrm>
          <a:prstGeom prst="rect">
            <a:avLst/>
          </a:prstGeom>
          <a:noFill/>
        </p:spPr>
      </p:pic>
      <p:pic>
        <p:nvPicPr>
          <p:cNvPr id="9218" name="Picture 2" descr="tu display"/>
          <p:cNvPicPr>
            <a:picLocks noChangeAspect="1" noChangeArrowheads="1" noCrop="1"/>
          </p:cNvPicPr>
          <p:nvPr/>
        </p:nvPicPr>
        <p:blipFill>
          <a:blip r:embed="rId12" cstate="print"/>
          <a:srcRect/>
          <a:stretch>
            <a:fillRect/>
          </a:stretch>
        </p:blipFill>
        <p:spPr bwMode="auto">
          <a:xfrm>
            <a:off x="899592" y="620688"/>
            <a:ext cx="644649" cy="864096"/>
          </a:xfrm>
          <a:prstGeom prst="rect">
            <a:avLst/>
          </a:prstGeom>
          <a:noFill/>
        </p:spPr>
      </p:pic>
      <p:sp>
        <p:nvSpPr>
          <p:cNvPr id="14" name="13 Triángulo isósceles">
            <a:hlinkClick r:id="" action="ppaction://hlinkshowjump?jump=nextslide"/>
          </p:cNvPr>
          <p:cNvSpPr/>
          <p:nvPr/>
        </p:nvSpPr>
        <p:spPr>
          <a:xfrm rot="5623262">
            <a:off x="8172400" y="6021288"/>
            <a:ext cx="432048"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14 Triángulo isósceles">
            <a:hlinkClick r:id="rId13" action="ppaction://hlinksldjump"/>
          </p:cNvPr>
          <p:cNvSpPr/>
          <p:nvPr/>
        </p:nvSpPr>
        <p:spPr>
          <a:xfrm rot="16200000">
            <a:off x="647564" y="5985284"/>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Triángulo isósceles">
            <a:hlinkClick r:id="" action="ppaction://hlinkshowjump?jump=previousslide"/>
          </p:cNvPr>
          <p:cNvSpPr/>
          <p:nvPr/>
        </p:nvSpPr>
        <p:spPr>
          <a:xfrm rot="15896712">
            <a:off x="1317001" y="6003337"/>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ransition>
    <p:pull dir="d"/>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ppt_x"/>
                                          </p:val>
                                        </p:tav>
                                        <p:tav tm="100000">
                                          <p:val>
                                            <p:strVal val="#ppt_x"/>
                                          </p:val>
                                        </p:tav>
                                      </p:tavLst>
                                    </p:anim>
                                    <p:anim calcmode="lin" valueType="num">
                                      <p:cBhvr additive="base">
                                        <p:cTn id="8" dur="500" fill="hold"/>
                                        <p:tgtEl>
                                          <p:spTgt spid="92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20"/>
                                        </p:tgtEl>
                                        <p:attrNameLst>
                                          <p:attrName>style.visibility</p:attrName>
                                        </p:attrNameLst>
                                      </p:cBhvr>
                                      <p:to>
                                        <p:strVal val="visible"/>
                                      </p:to>
                                    </p:set>
                                    <p:anim calcmode="lin" valueType="num">
                                      <p:cBhvr additive="base">
                                        <p:cTn id="11" dur="500" fill="hold"/>
                                        <p:tgtEl>
                                          <p:spTgt spid="9220"/>
                                        </p:tgtEl>
                                        <p:attrNameLst>
                                          <p:attrName>ppt_x</p:attrName>
                                        </p:attrNameLst>
                                      </p:cBhvr>
                                      <p:tavLst>
                                        <p:tav tm="0">
                                          <p:val>
                                            <p:strVal val="#ppt_x"/>
                                          </p:val>
                                        </p:tav>
                                        <p:tav tm="100000">
                                          <p:val>
                                            <p:strVal val="#ppt_x"/>
                                          </p:val>
                                        </p:tav>
                                      </p:tavLst>
                                    </p:anim>
                                    <p:anim calcmode="lin" valueType="num">
                                      <p:cBhvr additive="base">
                                        <p:cTn id="12" dur="500" fill="hold"/>
                                        <p:tgtEl>
                                          <p:spTgt spid="92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221"/>
                                        </p:tgtEl>
                                        <p:attrNameLst>
                                          <p:attrName>style.visibility</p:attrName>
                                        </p:attrNameLst>
                                      </p:cBhvr>
                                      <p:to>
                                        <p:strVal val="visible"/>
                                      </p:to>
                                    </p:set>
                                    <p:anim calcmode="lin" valueType="num">
                                      <p:cBhvr additive="base">
                                        <p:cTn id="15" dur="500" fill="hold"/>
                                        <p:tgtEl>
                                          <p:spTgt spid="9221"/>
                                        </p:tgtEl>
                                        <p:attrNameLst>
                                          <p:attrName>ppt_x</p:attrName>
                                        </p:attrNameLst>
                                      </p:cBhvr>
                                      <p:tavLst>
                                        <p:tav tm="0">
                                          <p:val>
                                            <p:strVal val="#ppt_x"/>
                                          </p:val>
                                        </p:tav>
                                        <p:tav tm="100000">
                                          <p:val>
                                            <p:strVal val="#ppt_x"/>
                                          </p:val>
                                        </p:tav>
                                      </p:tavLst>
                                    </p:anim>
                                    <p:anim calcmode="lin" valueType="num">
                                      <p:cBhvr additive="base">
                                        <p:cTn id="16" dur="500" fill="hold"/>
                                        <p:tgtEl>
                                          <p:spTgt spid="922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222"/>
                                        </p:tgtEl>
                                        <p:attrNameLst>
                                          <p:attrName>style.visibility</p:attrName>
                                        </p:attrNameLst>
                                      </p:cBhvr>
                                      <p:to>
                                        <p:strVal val="visible"/>
                                      </p:to>
                                    </p:set>
                                    <p:anim calcmode="lin" valueType="num">
                                      <p:cBhvr additive="base">
                                        <p:cTn id="19" dur="500" fill="hold"/>
                                        <p:tgtEl>
                                          <p:spTgt spid="9222"/>
                                        </p:tgtEl>
                                        <p:attrNameLst>
                                          <p:attrName>ppt_x</p:attrName>
                                        </p:attrNameLst>
                                      </p:cBhvr>
                                      <p:tavLst>
                                        <p:tav tm="0">
                                          <p:val>
                                            <p:strVal val="#ppt_x"/>
                                          </p:val>
                                        </p:tav>
                                        <p:tav tm="100000">
                                          <p:val>
                                            <p:strVal val="#ppt_x"/>
                                          </p:val>
                                        </p:tav>
                                      </p:tavLst>
                                    </p:anim>
                                    <p:anim calcmode="lin" valueType="num">
                                      <p:cBhvr additive="base">
                                        <p:cTn id="20" dur="500" fill="hold"/>
                                        <p:tgtEl>
                                          <p:spTgt spid="92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223"/>
                                        </p:tgtEl>
                                        <p:attrNameLst>
                                          <p:attrName>style.visibility</p:attrName>
                                        </p:attrNameLst>
                                      </p:cBhvr>
                                      <p:to>
                                        <p:strVal val="visible"/>
                                      </p:to>
                                    </p:set>
                                    <p:anim calcmode="lin" valueType="num">
                                      <p:cBhvr additive="base">
                                        <p:cTn id="23" dur="500" fill="hold"/>
                                        <p:tgtEl>
                                          <p:spTgt spid="9223"/>
                                        </p:tgtEl>
                                        <p:attrNameLst>
                                          <p:attrName>ppt_x</p:attrName>
                                        </p:attrNameLst>
                                      </p:cBhvr>
                                      <p:tavLst>
                                        <p:tav tm="0">
                                          <p:val>
                                            <p:strVal val="#ppt_x"/>
                                          </p:val>
                                        </p:tav>
                                        <p:tav tm="100000">
                                          <p:val>
                                            <p:strVal val="#ppt_x"/>
                                          </p:val>
                                        </p:tav>
                                      </p:tavLst>
                                    </p:anim>
                                    <p:anim calcmode="lin" valueType="num">
                                      <p:cBhvr additive="base">
                                        <p:cTn id="24" dur="500" fill="hold"/>
                                        <p:tgtEl>
                                          <p:spTgt spid="92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224"/>
                                        </p:tgtEl>
                                        <p:attrNameLst>
                                          <p:attrName>style.visibility</p:attrName>
                                        </p:attrNameLst>
                                      </p:cBhvr>
                                      <p:to>
                                        <p:strVal val="visible"/>
                                      </p:to>
                                    </p:set>
                                    <p:anim calcmode="lin" valueType="num">
                                      <p:cBhvr additive="base">
                                        <p:cTn id="27" dur="500" fill="hold"/>
                                        <p:tgtEl>
                                          <p:spTgt spid="9224"/>
                                        </p:tgtEl>
                                        <p:attrNameLst>
                                          <p:attrName>ppt_x</p:attrName>
                                        </p:attrNameLst>
                                      </p:cBhvr>
                                      <p:tavLst>
                                        <p:tav tm="0">
                                          <p:val>
                                            <p:strVal val="#ppt_x"/>
                                          </p:val>
                                        </p:tav>
                                        <p:tav tm="100000">
                                          <p:val>
                                            <p:strVal val="#ppt_x"/>
                                          </p:val>
                                        </p:tav>
                                      </p:tavLst>
                                    </p:anim>
                                    <p:anim calcmode="lin" valueType="num">
                                      <p:cBhvr additive="base">
                                        <p:cTn id="28" dur="500" fill="hold"/>
                                        <p:tgtEl>
                                          <p:spTgt spid="92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225"/>
                                        </p:tgtEl>
                                        <p:attrNameLst>
                                          <p:attrName>style.visibility</p:attrName>
                                        </p:attrNameLst>
                                      </p:cBhvr>
                                      <p:to>
                                        <p:strVal val="visible"/>
                                      </p:to>
                                    </p:set>
                                    <p:anim calcmode="lin" valueType="num">
                                      <p:cBhvr additive="base">
                                        <p:cTn id="31" dur="500" fill="hold"/>
                                        <p:tgtEl>
                                          <p:spTgt spid="9225"/>
                                        </p:tgtEl>
                                        <p:attrNameLst>
                                          <p:attrName>ppt_x</p:attrName>
                                        </p:attrNameLst>
                                      </p:cBhvr>
                                      <p:tavLst>
                                        <p:tav tm="0">
                                          <p:val>
                                            <p:strVal val="#ppt_x"/>
                                          </p:val>
                                        </p:tav>
                                        <p:tav tm="100000">
                                          <p:val>
                                            <p:strVal val="#ppt_x"/>
                                          </p:val>
                                        </p:tav>
                                      </p:tavLst>
                                    </p:anim>
                                    <p:anim calcmode="lin" valueType="num">
                                      <p:cBhvr additive="base">
                                        <p:cTn id="32" dur="500" fill="hold"/>
                                        <p:tgtEl>
                                          <p:spTgt spid="922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226"/>
                                        </p:tgtEl>
                                        <p:attrNameLst>
                                          <p:attrName>style.visibility</p:attrName>
                                        </p:attrNameLst>
                                      </p:cBhvr>
                                      <p:to>
                                        <p:strVal val="visible"/>
                                      </p:to>
                                    </p:set>
                                    <p:anim calcmode="lin" valueType="num">
                                      <p:cBhvr additive="base">
                                        <p:cTn id="35" dur="500" fill="hold"/>
                                        <p:tgtEl>
                                          <p:spTgt spid="9226"/>
                                        </p:tgtEl>
                                        <p:attrNameLst>
                                          <p:attrName>ppt_x</p:attrName>
                                        </p:attrNameLst>
                                      </p:cBhvr>
                                      <p:tavLst>
                                        <p:tav tm="0">
                                          <p:val>
                                            <p:strVal val="#ppt_x"/>
                                          </p:val>
                                        </p:tav>
                                        <p:tav tm="100000">
                                          <p:val>
                                            <p:strVal val="#ppt_x"/>
                                          </p:val>
                                        </p:tav>
                                      </p:tavLst>
                                    </p:anim>
                                    <p:anim calcmode="lin" valueType="num">
                                      <p:cBhvr additive="base">
                                        <p:cTn id="36" dur="500" fill="hold"/>
                                        <p:tgtEl>
                                          <p:spTgt spid="922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227"/>
                                        </p:tgtEl>
                                        <p:attrNameLst>
                                          <p:attrName>style.visibility</p:attrName>
                                        </p:attrNameLst>
                                      </p:cBhvr>
                                      <p:to>
                                        <p:strVal val="visible"/>
                                      </p:to>
                                    </p:set>
                                    <p:anim calcmode="lin" valueType="num">
                                      <p:cBhvr additive="base">
                                        <p:cTn id="39" dur="500" fill="hold"/>
                                        <p:tgtEl>
                                          <p:spTgt spid="9227"/>
                                        </p:tgtEl>
                                        <p:attrNameLst>
                                          <p:attrName>ppt_x</p:attrName>
                                        </p:attrNameLst>
                                      </p:cBhvr>
                                      <p:tavLst>
                                        <p:tav tm="0">
                                          <p:val>
                                            <p:strVal val="#ppt_x"/>
                                          </p:val>
                                        </p:tav>
                                        <p:tav tm="100000">
                                          <p:val>
                                            <p:strVal val="#ppt_x"/>
                                          </p:val>
                                        </p:tav>
                                      </p:tavLst>
                                    </p:anim>
                                    <p:anim calcmode="lin" valueType="num">
                                      <p:cBhvr additive="base">
                                        <p:cTn id="40" dur="500" fill="hold"/>
                                        <p:tgtEl>
                                          <p:spTgt spid="922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218"/>
                                        </p:tgtEl>
                                        <p:attrNameLst>
                                          <p:attrName>style.visibility</p:attrName>
                                        </p:attrNameLst>
                                      </p:cBhvr>
                                      <p:to>
                                        <p:strVal val="visible"/>
                                      </p:to>
                                    </p:set>
                                    <p:anim calcmode="lin" valueType="num">
                                      <p:cBhvr additive="base">
                                        <p:cTn id="43" dur="500" fill="hold"/>
                                        <p:tgtEl>
                                          <p:spTgt spid="9218"/>
                                        </p:tgtEl>
                                        <p:attrNameLst>
                                          <p:attrName>ppt_x</p:attrName>
                                        </p:attrNameLst>
                                      </p:cBhvr>
                                      <p:tavLst>
                                        <p:tav tm="0">
                                          <p:val>
                                            <p:strVal val="#ppt_x"/>
                                          </p:val>
                                        </p:tav>
                                        <p:tav tm="100000">
                                          <p:val>
                                            <p:strVal val="#ppt_x"/>
                                          </p:val>
                                        </p:tav>
                                      </p:tavLst>
                                    </p:anim>
                                    <p:anim calcmode="lin" valueType="num">
                                      <p:cBhvr additive="base">
                                        <p:cTn id="44"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Effect transition="in" filter="diamond(in)">
                                      <p:cBhvr>
                                        <p:cTn id="49" dur="2000"/>
                                        <p:tgtEl>
                                          <p:spTgt spid="3">
                                            <p:txEl>
                                              <p:pRg st="0" end="0"/>
                                            </p:txEl>
                                          </p:spTgt>
                                        </p:tgtEl>
                                      </p:cBhvr>
                                    </p:animEffect>
                                  </p:childTnLst>
                                </p:cTn>
                              </p:par>
                              <p:par>
                                <p:cTn id="50" presetID="8" presetClass="entr" presetSubtype="16" fill="hold" nodeType="withEffect">
                                  <p:stCondLst>
                                    <p:cond delay="0"/>
                                  </p:stCondLst>
                                  <p:childTnLst>
                                    <p:set>
                                      <p:cBhvr>
                                        <p:cTn id="51" dur="1" fill="hold">
                                          <p:stCondLst>
                                            <p:cond delay="0"/>
                                          </p:stCondLst>
                                        </p:cTn>
                                        <p:tgtEl>
                                          <p:spTgt spid="3">
                                            <p:txEl>
                                              <p:pRg st="1" end="1"/>
                                            </p:txEl>
                                          </p:spTgt>
                                        </p:tgtEl>
                                        <p:attrNameLst>
                                          <p:attrName>style.visibility</p:attrName>
                                        </p:attrNameLst>
                                      </p:cBhvr>
                                      <p:to>
                                        <p:strVal val="visible"/>
                                      </p:to>
                                    </p:set>
                                    <p:animEffect transition="in" filter="diamond(in)">
                                      <p:cBhvr>
                                        <p:cTn id="5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CO" dirty="0"/>
          </a:p>
        </p:txBody>
      </p:sp>
      <p:sp>
        <p:nvSpPr>
          <p:cNvPr id="6" name="5 Marcador de texto"/>
          <p:cNvSpPr>
            <a:spLocks noGrp="1"/>
          </p:cNvSpPr>
          <p:nvPr>
            <p:ph type="body" sz="half" idx="2"/>
          </p:nvPr>
        </p:nvSpPr>
        <p:spPr/>
        <p:txBody>
          <a:bodyPr>
            <a:normAutofit lnSpcReduction="10000"/>
          </a:bodyPr>
          <a:lstStyle/>
          <a:p>
            <a:r>
              <a:rPr lang="es-CO" dirty="0" smtClean="0"/>
              <a:t>Semanas después…</a:t>
            </a:r>
          </a:p>
          <a:p>
            <a:r>
              <a:rPr lang="es-CO" dirty="0" smtClean="0"/>
              <a:t>Valeria comenzó a padecer de seguidos mareos, dolores de cabeza y estomago, vómitos, por lo que acudió al medico . El medico le dijo que no era nada grave, que solo eran los síntomas de una droga que ella consumió pero aun así decidieron hacerle mas exámenes por si era otra cosa, y si era así la llamarían. Pasaron 3 semanas después de esa cita y no llamaron a Valeria por lo que se tranquilizo…  </a:t>
            </a:r>
          </a:p>
          <a:p>
            <a:endParaRPr lang="es-CO" dirty="0"/>
          </a:p>
        </p:txBody>
      </p:sp>
      <p:sp>
        <p:nvSpPr>
          <p:cNvPr id="5" name="4 Marcador de posición de imagen"/>
          <p:cNvSpPr>
            <a:spLocks noGrp="1"/>
          </p:cNvSpPr>
          <p:nvPr>
            <p:ph type="pic" idx="1"/>
          </p:nvPr>
        </p:nvSpPr>
        <p:spPr/>
      </p:sp>
      <p:pic>
        <p:nvPicPr>
          <p:cNvPr id="8195" name="Picture 3" descr="tu display"/>
          <p:cNvPicPr>
            <a:picLocks noChangeAspect="1" noChangeArrowheads="1" noCrop="1"/>
          </p:cNvPicPr>
          <p:nvPr/>
        </p:nvPicPr>
        <p:blipFill>
          <a:blip r:embed="rId3" cstate="print"/>
          <a:srcRect/>
          <a:stretch>
            <a:fillRect/>
          </a:stretch>
        </p:blipFill>
        <p:spPr bwMode="auto">
          <a:xfrm>
            <a:off x="2483768" y="4941168"/>
            <a:ext cx="400050" cy="514350"/>
          </a:xfrm>
          <a:prstGeom prst="rect">
            <a:avLst/>
          </a:prstGeom>
          <a:noFill/>
        </p:spPr>
      </p:pic>
      <p:pic>
        <p:nvPicPr>
          <p:cNvPr id="8196" name="Picture 4" descr="tu display"/>
          <p:cNvPicPr>
            <a:picLocks noChangeAspect="1" noChangeArrowheads="1" noCrop="1"/>
          </p:cNvPicPr>
          <p:nvPr/>
        </p:nvPicPr>
        <p:blipFill>
          <a:blip r:embed="rId4" cstate="print"/>
          <a:srcRect/>
          <a:stretch>
            <a:fillRect/>
          </a:stretch>
        </p:blipFill>
        <p:spPr bwMode="auto">
          <a:xfrm>
            <a:off x="1763688" y="4941168"/>
            <a:ext cx="419100" cy="514350"/>
          </a:xfrm>
          <a:prstGeom prst="rect">
            <a:avLst/>
          </a:prstGeom>
          <a:noFill/>
        </p:spPr>
      </p:pic>
      <p:pic>
        <p:nvPicPr>
          <p:cNvPr id="8197" name="Picture 5" descr="tu display"/>
          <p:cNvPicPr>
            <a:picLocks noChangeAspect="1" noChangeArrowheads="1" noCrop="1"/>
          </p:cNvPicPr>
          <p:nvPr/>
        </p:nvPicPr>
        <p:blipFill>
          <a:blip r:embed="rId5" cstate="print"/>
          <a:srcRect/>
          <a:stretch>
            <a:fillRect/>
          </a:stretch>
        </p:blipFill>
        <p:spPr bwMode="auto">
          <a:xfrm>
            <a:off x="2123728" y="4941168"/>
            <a:ext cx="409575" cy="504825"/>
          </a:xfrm>
          <a:prstGeom prst="rect">
            <a:avLst/>
          </a:prstGeom>
          <a:noFill/>
        </p:spPr>
      </p:pic>
      <p:pic>
        <p:nvPicPr>
          <p:cNvPr id="8198" name="Picture 6" descr="tu display"/>
          <p:cNvPicPr>
            <a:picLocks noChangeAspect="1" noChangeArrowheads="1" noCrop="1"/>
          </p:cNvPicPr>
          <p:nvPr/>
        </p:nvPicPr>
        <p:blipFill>
          <a:blip r:embed="rId3" cstate="print"/>
          <a:srcRect/>
          <a:stretch>
            <a:fillRect/>
          </a:stretch>
        </p:blipFill>
        <p:spPr bwMode="auto">
          <a:xfrm>
            <a:off x="5580112" y="4941168"/>
            <a:ext cx="400050" cy="514350"/>
          </a:xfrm>
          <a:prstGeom prst="rect">
            <a:avLst/>
          </a:prstGeom>
          <a:noFill/>
        </p:spPr>
      </p:pic>
      <p:pic>
        <p:nvPicPr>
          <p:cNvPr id="8199" name="Picture 7" descr="tu display"/>
          <p:cNvPicPr>
            <a:picLocks noChangeAspect="1" noChangeArrowheads="1" noCrop="1"/>
          </p:cNvPicPr>
          <p:nvPr/>
        </p:nvPicPr>
        <p:blipFill>
          <a:blip r:embed="rId6" cstate="print"/>
          <a:srcRect/>
          <a:stretch>
            <a:fillRect/>
          </a:stretch>
        </p:blipFill>
        <p:spPr bwMode="auto">
          <a:xfrm>
            <a:off x="2843808" y="4941168"/>
            <a:ext cx="381000" cy="514350"/>
          </a:xfrm>
          <a:prstGeom prst="rect">
            <a:avLst/>
          </a:prstGeom>
          <a:noFill/>
        </p:spPr>
      </p:pic>
      <p:pic>
        <p:nvPicPr>
          <p:cNvPr id="8200" name="Picture 8" descr="tu display"/>
          <p:cNvPicPr>
            <a:picLocks noChangeAspect="1" noChangeArrowheads="1" noCrop="1"/>
          </p:cNvPicPr>
          <p:nvPr/>
        </p:nvPicPr>
        <p:blipFill>
          <a:blip r:embed="rId6" cstate="print"/>
          <a:srcRect/>
          <a:stretch>
            <a:fillRect/>
          </a:stretch>
        </p:blipFill>
        <p:spPr bwMode="auto">
          <a:xfrm>
            <a:off x="3635896" y="4941168"/>
            <a:ext cx="381000" cy="514350"/>
          </a:xfrm>
          <a:prstGeom prst="rect">
            <a:avLst/>
          </a:prstGeom>
          <a:noFill/>
        </p:spPr>
      </p:pic>
      <p:pic>
        <p:nvPicPr>
          <p:cNvPr id="8201" name="Picture 9" descr="tu display"/>
          <p:cNvPicPr>
            <a:picLocks noChangeAspect="1" noChangeArrowheads="1" noCrop="1"/>
          </p:cNvPicPr>
          <p:nvPr/>
        </p:nvPicPr>
        <p:blipFill>
          <a:blip r:embed="rId7" cstate="print"/>
          <a:srcRect/>
          <a:stretch>
            <a:fillRect/>
          </a:stretch>
        </p:blipFill>
        <p:spPr bwMode="auto">
          <a:xfrm>
            <a:off x="3995936" y="4941168"/>
            <a:ext cx="428625" cy="504825"/>
          </a:xfrm>
          <a:prstGeom prst="rect">
            <a:avLst/>
          </a:prstGeom>
          <a:noFill/>
        </p:spPr>
      </p:pic>
      <p:pic>
        <p:nvPicPr>
          <p:cNvPr id="8202" name="Picture 10" descr="tu display"/>
          <p:cNvPicPr>
            <a:picLocks noChangeAspect="1" noChangeArrowheads="1" noCrop="1"/>
          </p:cNvPicPr>
          <p:nvPr/>
        </p:nvPicPr>
        <p:blipFill>
          <a:blip r:embed="rId8" cstate="print"/>
          <a:srcRect/>
          <a:stretch>
            <a:fillRect/>
          </a:stretch>
        </p:blipFill>
        <p:spPr bwMode="auto">
          <a:xfrm>
            <a:off x="4355976" y="4941168"/>
            <a:ext cx="419100" cy="523875"/>
          </a:xfrm>
          <a:prstGeom prst="rect">
            <a:avLst/>
          </a:prstGeom>
          <a:noFill/>
        </p:spPr>
      </p:pic>
      <p:pic>
        <p:nvPicPr>
          <p:cNvPr id="8203" name="Picture 11" descr="tu display"/>
          <p:cNvPicPr>
            <a:picLocks noChangeAspect="1" noChangeArrowheads="1" noCrop="1"/>
          </p:cNvPicPr>
          <p:nvPr/>
        </p:nvPicPr>
        <p:blipFill>
          <a:blip r:embed="rId9" cstate="print"/>
          <a:srcRect/>
          <a:stretch>
            <a:fillRect/>
          </a:stretch>
        </p:blipFill>
        <p:spPr bwMode="auto">
          <a:xfrm>
            <a:off x="4716016" y="4941168"/>
            <a:ext cx="228600" cy="523875"/>
          </a:xfrm>
          <a:prstGeom prst="rect">
            <a:avLst/>
          </a:prstGeom>
          <a:noFill/>
        </p:spPr>
      </p:pic>
      <p:pic>
        <p:nvPicPr>
          <p:cNvPr id="8204" name="Picture 12" descr="tu display"/>
          <p:cNvPicPr>
            <a:picLocks noChangeAspect="1" noChangeArrowheads="1" noCrop="1"/>
          </p:cNvPicPr>
          <p:nvPr/>
        </p:nvPicPr>
        <p:blipFill>
          <a:blip r:embed="rId10" cstate="print"/>
          <a:srcRect/>
          <a:stretch>
            <a:fillRect/>
          </a:stretch>
        </p:blipFill>
        <p:spPr bwMode="auto">
          <a:xfrm>
            <a:off x="4932040" y="4941168"/>
            <a:ext cx="419100" cy="514350"/>
          </a:xfrm>
          <a:prstGeom prst="rect">
            <a:avLst/>
          </a:prstGeom>
          <a:noFill/>
        </p:spPr>
      </p:pic>
      <p:pic>
        <p:nvPicPr>
          <p:cNvPr id="8205" name="Picture 13" descr="tu display"/>
          <p:cNvPicPr>
            <a:picLocks noChangeAspect="1" noChangeArrowheads="1" noCrop="1"/>
          </p:cNvPicPr>
          <p:nvPr/>
        </p:nvPicPr>
        <p:blipFill>
          <a:blip r:embed="rId9" cstate="print"/>
          <a:srcRect/>
          <a:stretch>
            <a:fillRect/>
          </a:stretch>
        </p:blipFill>
        <p:spPr bwMode="auto">
          <a:xfrm>
            <a:off x="5364088" y="4941168"/>
            <a:ext cx="228600" cy="523875"/>
          </a:xfrm>
          <a:prstGeom prst="rect">
            <a:avLst/>
          </a:prstGeom>
          <a:noFill/>
        </p:spPr>
      </p:pic>
      <p:pic>
        <p:nvPicPr>
          <p:cNvPr id="8206" name="Picture 14" descr="tu display"/>
          <p:cNvPicPr>
            <a:picLocks noChangeAspect="1" noChangeArrowheads="1" noCrop="1"/>
          </p:cNvPicPr>
          <p:nvPr/>
        </p:nvPicPr>
        <p:blipFill>
          <a:blip r:embed="rId3" cstate="print"/>
          <a:srcRect/>
          <a:stretch>
            <a:fillRect/>
          </a:stretch>
        </p:blipFill>
        <p:spPr bwMode="auto">
          <a:xfrm>
            <a:off x="899592" y="4941168"/>
            <a:ext cx="400050" cy="514350"/>
          </a:xfrm>
          <a:prstGeom prst="rect">
            <a:avLst/>
          </a:prstGeom>
          <a:noFill/>
        </p:spPr>
      </p:pic>
      <p:pic>
        <p:nvPicPr>
          <p:cNvPr id="8194" name="Picture 2" descr="tu display"/>
          <p:cNvPicPr>
            <a:picLocks noChangeAspect="1" noChangeArrowheads="1" noCrop="1"/>
          </p:cNvPicPr>
          <p:nvPr/>
        </p:nvPicPr>
        <p:blipFill>
          <a:blip r:embed="rId11" cstate="print"/>
          <a:srcRect/>
          <a:stretch>
            <a:fillRect/>
          </a:stretch>
        </p:blipFill>
        <p:spPr bwMode="auto">
          <a:xfrm>
            <a:off x="539552" y="4941168"/>
            <a:ext cx="361950" cy="514350"/>
          </a:xfrm>
          <a:prstGeom prst="rect">
            <a:avLst/>
          </a:prstGeom>
          <a:noFill/>
        </p:spPr>
      </p:pic>
      <p:sp>
        <p:nvSpPr>
          <p:cNvPr id="20" name="19 Triángulo isósceles">
            <a:hlinkClick r:id="" action="ppaction://hlinkshowjump?jump=nextslide"/>
          </p:cNvPr>
          <p:cNvSpPr/>
          <p:nvPr/>
        </p:nvSpPr>
        <p:spPr>
          <a:xfrm rot="5623262">
            <a:off x="8172400" y="6021288"/>
            <a:ext cx="432048"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20 Triángulo isósceles">
            <a:hlinkClick r:id="rId12" action="ppaction://hlinksldjump"/>
          </p:cNvPr>
          <p:cNvSpPr/>
          <p:nvPr/>
        </p:nvSpPr>
        <p:spPr>
          <a:xfrm rot="16200000">
            <a:off x="647564" y="5985284"/>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21 Triángulo isósceles">
            <a:hlinkClick r:id="" action="ppaction://hlinkshowjump?jump=previousslide"/>
          </p:cNvPr>
          <p:cNvSpPr/>
          <p:nvPr/>
        </p:nvSpPr>
        <p:spPr>
          <a:xfrm rot="15896712">
            <a:off x="1317001" y="6003337"/>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506" name="AutoShape 2" descr="data:image/jpeg;base64,/9j/4AAQSkZJRgABAQAAAQABAAD/2wCEAAkGBhQSERUTExQUFRUVGBgYGBcYGBUXFxkXGBcVFBcYFhcXHCYeGBkjGRQVHy8gIycpLCwsFx4xNTAqNSYrLCkBCQoKDgwOGg8PGiwkHyQpKSwsKSksKSwpLCwpKSwsKSwsLCwsLCwpKSksKSwpLCwpLCkpKSkpLCwsKSwsKSwpLP/AABEIAL0BCgMBIgACEQEDEQH/xAAcAAACAwEBAQEAAAAAAAAAAAADBAIFBgABBwj/xABAEAABAgMFBQUGAwYGAwAAAAABAhEAAyEEEjFBUQVhcYGRIqGxwdEGEzJCUvBicuEUI4KSwvEHFTOistIWQ+L/xAAZAQADAQEBAAAAAAAAAAAAAAABAgMEAAX/xAAoEQACAgICAQQBBAMAAAAAAAAAAQIRAyESMUEEEyJRYSMyUnEUQmL/2gAMAwEAAhEDEQA/AN7b5AIhaxWr/wBSzT5FaHQ7odnllNllFVb5WeUYOj3I7VFlLU6SFfEnq3n6GJ7PmssRWWe3Ox+YBjvTkeI9d0M7Os6yq8MHodeELKajtiyVJ2We0pjKaJyZhUkBqjM+kFlWGt5VSc84aSgDCMc/VN/tMjnqkIzdnvUqL9B3QIbOljMPwc9TFoZYOUQMhOkZnOT7YvNlauSganu8AYWXOljFB5F+4V7otplkScoTnbKScCRAQyYoJklXyk8D5HCBTZErJSgdCPLSBWzZa01xGodx5iFJdrUmh7adC3cdekN/RRL6CrshFQQd4ofWJ2e3KQa9oYMfIs/V4i98PKPaGKFkg8leo5wqbcHurBQoY3vXTfhDwnNdDLY5OnBTkdIFsiW6pu5I7yfSI3Hw+94hjYyGXMB+ZIbka8+1GzHl5On2W5fFoa2ZLxMI7VVU8B4qJi1saGSeMU+1aqI1IHJg/nF2dHchOyWZ2TrU86mLDa0ppYSNQPPwEH2PZnJUcojtgPdGpJ6Bv6oHgaTudFImQ8CMly+QNOOZ5YdYuVWa6gn7fAd8Ie7owwiOR0gznYiuVCy5eMPzEwvMTGcmIrRlSF1S+6HlCBhD5QDiltWzUTGvpBamYcPeALGocAsYkZINKxaLlxSbemzEpHugVKJDC6ovVIIJFE0JLn6Yok5asDpbFrRZn5QhOs7RczJfZwr58Yrp4akBMIps3aBkTQv5cFDVPqMf7xvLHZnF7I4cI+d2hEbf2a2jesaB8ySpHJNQf5VJEasc6WyLxuUkkMWm0BBGfpDAmI1P8qvSErTdBdVdBAr8zSAsrPQ/w4Uj6VOVeS+YhG0VSYYTMuwbZNgvm+R2X7I138NOukdkmoK2ZXJQVgNj+z7m/MwyT/29OsaKiRkBEqAVoBjwzgcjD3iqEh64pScE7izPveMCTyu2Y8k5Tds5cxRwDb1OO4ebQlNtShioDgG8SYXt21lKJSjLHJhqTkPHJ46xbEWs3ppYZJDhX8SsRwDHflFFCLdJDqMYq5AJlqUolKQqYrRyw/MAwA4xY2bZq7ovrKaCiT/UfADmYeARJRS6hI4AQsufMmBpYup+pQNfypx6tFfbj5EcuXWkDVKCaX5nNZ84VnWhAxVMP8czyMOy9ip+cqWd5YdAwgc7ZkhOMqXzSCfCA4fgdOJTp24gzAlL0dwFFanyBAJ464RO3WYEXrqk7ykgc8x0hxdtCeygckjyTFNte0TkFK1kJQ7APUqZ3IGADZ65UiUoJlFHygCkEHQjujptpC2TNocErAz03/lOORJiarWF40V4/e6BTJYIKVBwcQYmhl9iMta5a7vMDFKhqk5cRXXSLWRaag4EH7f7rXhFZMmXSJcwkpJ/dzDilX0q1fXPOoeHpIvbiKfeoiyip9dlWlJfk0chYUhxmeh0ijt63mcD+nnD+z7QySk0xpopLOOYUkiKiYp1k7/6kxsTtbBi8mhsCGlcYVny780D6UjqSf8AqIds/wDpJgZaWFzFUwbkPUmHEvbYjtiawSga15AnxAirWY8tloc31KugEsOOvplAgt98Yssk3oajxcLLTDCjASYkFCpTrESaQwoRiLDtC1qtiUrUkoUFFSE190AVJCV0DK7IzLhQikMbmm14FlJKkaaauBKEHusd0CVExwEwOIptoSmL8Otf0i7UIRtslxDIFGctaaRc+yc27LmGtDhXEgM3Fu6Kq1luUW/sxIKZK11N9XZGTJDFXeRyi0einp1+oOGcSb2JP2wEd7heg6w/7P2QlKpqwxWo3RohJKQ3EgnmIt/dRU1SzO9GsFmExYGKRVW98Bzry4xfS0MIQ2PZLiA+JqeJqfTkIsY8/Lk5yPFyStgrQi8An6ix/LirqA3OFNt2m6kDnDaD2iomiRdHHFR7gP4TFabP+0TST/ppod/4fXpnS8I1D+xcdXbCbGst5KVkUYFI1Vms6/h3V0Z22Wq6wSHUcBE7TaRLS5gNgs5czF/ErAfSnTiaE8AMoskoqkL/ANM9k7Ochcw31ZfSn8o8zXhhB5s8Jgdttdwak0A3nDnApFhJ7Uyp+n5Rx+o92gg9dB/LI++mTPhDD6jhy17ojM2cnFRKuJYdBTrBbdtREpJJIoKklgOJjK23bkycHltd+o5fw5cDXdCSkkVjFv8ACLi17RRLSwYaMM9wGJ4Rmps0zl31O2CXyGZ0qw6DHGBykOvtKJXqokpbFwMuAZscIem6Gihqwvc8H7jGeUmXquipMgoNPh0x6acOkHl2tmCs8D6a+MFmJcffOkKqSD2VCmJbL8afMfZbUlsPYa3SRMlKArR08Rh6QjY7ctLBYIUnF8067210fSDCaqWpjgcDkdOuR5HCpEzLybrOKjhpjuaOVx6GTpF1KtSSi8KEuDxDseLFY5xWCZU8PApMCkJTdAYh8Q55sS8TEhCc1B6MSO5kiLrMhoySs1dkqgDfFVt63B2+VAvK8R4P0iNntky4yCAD9VT4RU7SJWiZmS78gNNwENPJ8dE+O7M+LWZy7xDAUAyA9dYvZIIAGUZzZcwJNYvkzXzjIx0gykwIpgicKn9IiuAcCVC6wWhpQgShHHAFIgKkmGFHjEFpgnCczjC04U7obm40hS2rZMFHGftdnKlBIzISOJLCNdPsYlply0CgpxZmfnXnGe2WAq1yk6EqPJJPiBGulS789AySCo8jTvaLxNXp1UXIeTIuhKcgAOkdBbVOAhT3sVJdn0ezIZIiU+YySRjgOJLDvIieEDHaUN1eeA/qPIR5kI8pUeSz02YXQnIdTqeJgiUBIASGAwAwiBmC8X+Vupr4N1iRmUG/CPSAAFkKl3ll2wG/U67h9hibNCQScB/eJvAJtlClAqLgfLlxOscd2LWKQVq96t/wA0YHFRGpDcBxMdtS3hCTVgA5Ogh5RYRivaK2e8me5Tie0o5AZP4tn2d7JN8UVxx5StiabUm03jMVdSHZJz4DNTY91KkJsapTGW6EKp2sQGJa7i1MxSG7PZkoDD+Ys+tTpuwiFntfvFufhZknUnOtGNAH5sTGU2ONbYJaAaEXSGIO84KB36565Qh7Re10uzS0pX25jOlKWdnPxOCEhwQzF8g1YsNsbRTZZMyYoXggFk4ELLAAP8qiQCDq7R8jUlc4qnzSu4V3VTQm8AspKkoDkZJweg5PoxQUtkZZOK0fSdlbbE9PvJaVNS+g/FLcdk1qUHI+IwfWkKAKTwOh4eUUfsURJlSJswvJmkynVVUqYpRSGOclawxTkSFaxpLbZQC2APwnf9BO/LeHzLtlw8HobDL3VaAWQCaDJUwV8h0ViU8DiN8KyQUqrwPL76cIjNWQQcwzKFDqCeB/thDtsUJgE0CqqLGix6sTxiPQemNSmZiOmP684FNsABva/MMDuIOB3dCYhs+fSodix+8izHnFqqzOklLKQQxBD00UM4k3xegN09CsskJ1GunEZeG+EJ7pUSzg4jfqPBuGlfJiFSSFIJCCdXun6TqCHY5h8wYakTbygCAx6YPhlwy6Rqg+apl4u1sz1pssq89+4TlTvBqI5ExPy3phGgcf7fONXNsyLppV4lImy0Jq3DHujvZXlnNIyMxM9r11vwgi9xbDk8dZ9p1Y4u3DcY0ltsUyaGQkJB+ZVOgxhT/w4mqilXBwrqWg+1F+RMk1GqFhMBiKzAbVsBcsm6pQ0v4fzD0hb9ntI+VKuCh5tE3gmuhfciNL4wBUwfrlAZljtR/9Q5qR/wBo6TsW0qoQhI/M/wDxBjlil9He5H7BT7Y1aRR2+1KLkAltASz0BOg3mNfY/Y0qPbUVbh2R1NT3Rc232XQiQUJAAIILfiBDnU1zi0fTv/YlLMvB839l5JTOM1ZA7K8S1SN8bOyJuS7+awG/K1OrvzjL7OsZnLEoigLr3BJZXAu4jYTu1wgR3Ztxy+HEBMN9AVmH/X1hT3sPyEM4gRsohxro+oERCxihOpPQdkeD84gq0tLvjRxxag60g6U3UgaBukY/TrbZ44upDljmST98GHKCzWBB5Dnj4CJSk56xEJvF8hhGqgnq13UucchqTQDmYihbUxOf3pA7SSVUxGG4mhJ5U6wWRJCBvzOpg2CvIHalouo4xmbJYqFR+JZKjzwHIMOsWdvm+9mXR8KcfEDiceHER5MS0RltmvGuK/Jn9qpqmXh7wkHgA55YA7iY8kJSGQR2cOdfGvP8xixlykzZ6k0JSjDCpIJY5KAuV/FWK61yyhRScRXR2di2WDEZEERKmtjylboR9tPZydaZSEJUeyuV2me9KJKb2Ie7fJIJyNah8h7TbCXKnpkzgqRZZTpkkkXVDFayv4ferPaVmKBmSI+z7JX+6ZQe4SH3FiG3MREdo2tC0FCgFJOIIBB0oY248igtmZ45ZHSMh7P7IQZcuYQBLSxkoyo7TCDnUs+pOYi3tEsKBBYg4iCTpgNAzaekHsdhKuERyZZZJWehhxRwQooJ1jdSgcXJG8HHvdx+kAsxuKKFPdVQ8qvxDA/w74vtrWW6l8013tn3V5Qj+zCcKMFjDJ/QxGTrTIzav8C0sFKjR/qGoFQQeGBh+xWgh1SzeA+JOChreG7Uc2hFKVCh7K5f/Ebt2Y03B4PMsfvB72U6JqfiSCRzDdxyqNRE3RNljOsiJyTdzHaTTjTQgsQoZisZlE1UibcUSQDQsQ4ryyw1DZRY2e3ue04VjeSwfJymgNaFmOrxc7O2eFqExYB0OuFSCNw6cIfEndI5ScRCzWFU7tk9k4AHFqHk8Xdi2GE1++WkMiyiWbySHV8rPe30wP4ur0hj9sSPjUBuxjao/wAiUssmD/YwMBEVWWCp2jLJYTEh8Bgf90TnyHGPn40h6XgipMqrTZorF2RALsBwp4RbWqSkCp6BPQMKmKwWVSj2fAE87rAczEJWujVFWtg5kpDedYgjaKQmpAIx9W8osEbBUfiURuS3i33rDsnZCE1ArrieZNTDRlJOxZKJR2a3GvYmbjdNYOvaLIIUlTn8vL5oulWcDKKW3IeYAMsfH0hvckdCEJMrRstKLxSACs3lUxO/78YAuQdR0ixtK6tC0cbFpCV0jL75xG9ug80wvAGNxY5l5QQ1AQs7gC4B/jAbgrSLVQj8+y/aS1JJItE8E4n3i6tQZxf7G/xPtUpQE1QnIzCgAttUqDOeOOoxjoYXCNHkcrZ9jMcosKQjsfbUu0yxMlqBB+yDoRgRD8ccDlSmqcY8npJDDrBoDaLQEivSA+hk3YkJKZKWH6k5knOKi320JSVHgN5OA6w3ap5UYxvtPt6XLlKmrBobslOAmKIqrUAUr9P5oi9ukaorirZ6NsosU0GasXyb2NSontXRiQQpWLMQxYho1m1ZKbRJE5AwD4YpIDnewrvA3CPgE21Tpq1WglbpUl5gcXCXuMofB8Javyx9n9i/bJams1tdM+6FS1lgJycOUzdmzjMRo9qokJZLlovZqylDPkPBh3ARXp7Rxg1tWHYMwwz6R7YZRJ/tGV7dHqY1whY1Y9nvFxLlBIpAUWQOlWaXbnrrE7LbEzHKXYFnahbMajfF4xo83Lkc2I7XkOONOsZSUCah33YxtdoIdMfOErKS6ScT4kuHwieSNlYO4FvMXea+FAhmWAXGmTH7oYCLX7uYGIDuxyOoOYwwOm54NI2lNSAWStOD4Hhx3Q1L2sg/FKI4EDxZ4y00B2hSZLTMUFCgJq2RzroRTpFp/myUhhyAHpTvjr9nPxInDjUdUkxL9okAG4JbjG/ecfzwYycdIXkLnapU7JWsnFqU07IJbnHkq0FNBII3lU0n/k8HE2ZNzJS3yFKh0QTERsxyz1ZyHTQYdpgMzrDfKQNeRuRblkaAYi/e6pmAKA59YnZ5pUP3aCX4hGmJGH5QXjzZtiQEBaxezALkAZMkk1bxglq2+kG6n4jgBVR4JFY0xVLYFF3pB5Ozc5hBJ0oOA3fZhxMoJYAU3MGhWySVfHMNck5Djqe4d8Ny7QFGheHQsm2SIgaomxrXhEFmCILzlUihCnUpUWW07SwMUa5zI3qP6QF2bcMNWDmLckxFWEQTEpukE0C06AQytMLm0p1jjj5xHR0dGk8QufZn2lXY5l4OUKIvp/qT+Id+Gjfb9k7VRPlhaSCCAaYEHMbo/O8a/wBgvaEy1+4JN1blFcFYlPBQBPEb4jkjXyRWHy+LPrNr2iE0TU+HrFRa7alCSuYphqddBqdwim2n7TIlumWPeL6IB3nPgOoillJXPdU1RKkngLqvpGWHHB3jJKZqjFRHttbYWvspTdlmpOKlDG6WoAQQWq9A+UfP9tWqZtK3JlS8iJSA/ZAHxrUchQqJ+lMfQbZJdCDXs9kgZiqhx+foIT2J7Ky5RnAKK5E9CkulvfSr7X7hIKglQDEVwTjWGxTin8hcnJqkfO5+zUTbSZVkvqlOlIWr5roAVNIbspJvKAyBAxMfS9j7O97PTa1klMhJlSaAXlB0rmbwHKBvCtA6cn2AXJITItbylK7bywmYlFSbq7xBVkCEjF6NGoLJAQhISlICUpGQAYAco1Zc0Yw4x7YPTenlPJyl0iK13jF9suysHiqsNkKlCkaWShg0ZMcfLNnq8iS4onEJcoJACQwGAFBE4guaBiYuebRC1DsmMNP2OboUjMAlL5t8pO/LppGste1Esya8MOZisSijaROXZswxaWyg2ffBN1RQoUIPwkfLeBo2VcKc35a1kstKAR8RCUh+DFn5Ui/RsxK0C8mta1CgDkCKiFJ+yCgdk00IFOjRP292dFxctiVkspvdkkZmtG4YY7oLabG4cpqK3kUPFsH3hosbJIuynzXXll974YskuG9tHSknuit2fZkzBVr46kZFvvwhibJUgF+0AM3J+9waJr2T+9JBuum8kjFKga8jeFOMMqJVLN4MQ4Oj6jdgYZR1si2pMXtKmQAMSwAzO6J7N2eJSb0wgqzOVcQPXPoB5Zi5BPypSOZDk+EVW09oLUq6M64igqKb6Y5QbooouWg+1tsXiUoyx0HH08If2HZyEX1NeV3Jqw7yee6KbZuyySkH4Sa8BU9fOL7aVqCEsMYEftgn/CIaRaL17QFu6vjClrtQQGeDSUXJYGgrxNT3xnLdaCskgsKhxjShqcK0gti44Ju30B2ltEDGpySO59OPjCl4ln0gabG63yFTv0fXV4OoVjoX2bl0dLNeFTwiAUSX6fesccPzV5CgHPGJoT6mHOFbdOup3mg9Ypn3Q1a5t9T5YDcID7g74VlEtbMVHRxMCVNjWeAEKo8ROKSFAkEFwRQuK0MCC44rjmrCjbbNVhRxTi2UaGTKASVJrQv4+IEZvYEy9Klk/SA/Ds+UaOUWqCx++seTKNM9Bb2SKnSd4ccU9v8A4hfWGpFjJSFJ7qEHGhGRx4vCE9bDKhDaaN0LQ5si3XWzHiPWA02jmnWg8u1F2V8W8VPH6uIrBZM0XmzzDE01f7MPWqwJmpcM5wOR3H7pFSpSkG6sEtvIWnelWJ5wIyDDK1otrLtZDOCDlgcRiMIZ/wA8GTnkfMRlDYVywZkpRUnPWmF5P1AUfMcoYsO0Qs3VC6rTEH8pz4YxoUvooowm9l/M2qtWAbvPdEUWFa6kE/mw6QzYFgDAPD6J8USvslKXDUUKStkanpDUqxITlBPeR4Vw1Ig5SfbCNEVoBEKT7e1B2lHACPO18y2OiWpzLk90EXizvddi7oT0ct3GDSkNHt6PRAoa3VBQIVt6HSRg4I60hkQtbFjB+OLgbmq9Q2pYZwasROtiFlSrtlTVYgAEMGutWuKT3wnYpF+c2VCcPD+brFhMcFb0olhoGNHz/vHmw0OSd57gB4vAcflRoUv02x1aAlYZmuEDqH7rvSKW1zHnJfC8PEAePdF9bkdm9mkvywPcTGf2mbqgrRSVdFB+6DkVMTBtMc2vaS10YmnX0xirlWAhJdruAyJOQ/XjDe0KzB+Yece2yZQAYDxOPp1hVG2WSekismpuhh9nOFlJy1p1hlVYAoV4ffg8PRqIXXPhypALfOYXBicfSGZirgfPL1hES8zjACvsAiTBLsTMRgHNny6ZaHgd+BFUeXo1HhB/eRAzICVvFz7PezUy1q7IuoB7S2pwTqrwz390Mk26Rq/YaZes7M91agQdCyxw+Ixo12c1KQaVKcFAagVCh90hvZGwUWeWEJDAcyTmVHMxK0VqKEVBGI3iMmTGpO0elCHxoqVkkeDhqjeKRFIumlHqxw4g4Q+shQJYOPiDUI+oDxG/hAF0bNODaaFJxGmkZtp0CndFhsra1zGqcxmN4++saJdkl2hDg8FDEHQ+kYi4MUkhuTcRhzGMO2DaCkFwbp1GB3EHPcYScfJOcH2hu0WZchehyORHnwMBnypUz4h7tX1D4eY++MX8nbAKf3qHSaXgLyeaf7xL/KbPNDoLb0Kbuw7ompCc67KywzJiaLZQyWku+5Qxfe362KLYNfLxgP8A4oxdM1Y5J9G7okuzS5fxzFK/CC/UBh1iqzMb3LGUW8H4e0d3mcIKqzzFYkJGgPiW8hFVN223ZlhKdM1dIrrRa1rLG+o6eoyHKC8kmLxb6LwyggkhcoE4krW/jAhZZhqgyl8FK/7RUStmrUcANzFR8gOph2X7NKxcpOoYHurHKE3sb23HthZu0Z0o9uXTXLkwr1fdFnYtoBbUIJwzCvyqFDwod0LyZE9AYrEwaLYn+YMerwtPsjG9KPuV4lCqylkaHAHfQ8IeLlHUhGXsxd0En73RT2+3qBAQyluDd7RrWoAFUpDYZq3AxKz2mbNICpYDULKolWZIZ8HbiN0CtaSuf2KJl9gby4CzRjiEh/wmNkOrRJrdMEgLvKRUzFEFSlns/CGIwpokc2i0sGzVS0gHtbyojwLRNFnUkMUoVyIPWsRSpsHTuPaHUVHMR0dOxpO1Qwqzk7hmylFxpFHb5LtLOJNzeat5PF6m1ZKDE4HI8DhC67MgLM0vRy2QJF0kbyKczrBmuR2OXBlNNmXpiRm147sR1d+kDtKsoZnzKksATUtCKi5hEqN8E6tgjhEUijmCqR0ELT5j8I4oBnKcvAlRMxyJbmAcCTLfhE7id/UxKbMYMIWvmOO7PkBVHhVlEFK+/OPoXsT/AIc37s+1pIRiiUcVaKmZhJ+nE50odTPGUW3SKn2T9jVWgpmTQUySaZFf5dE/i4tgSPr1h2ciUkJQkJSAwADADdDE2xAoAZtNzYU8tIVFqui6rHL+/wB9Yi5O9mzHBLo8ts3IRXzVsCYLMU5eFbScBz6fq0A2xQFJLgjF/wC/c8E9w6S2WWgNO4gjpBLHJ7Q+8aeDw2qT7uan6VOk8w3kOkZ80dcl4FzfZUyrIVkEULPEJktSFMoY9DuOhbCL2w2W6VbiRyBp3QK1SAs3Tm/l+kPxUlYG1ITsW0VSzSozG7eDjzizQqXM7SOyoY3SXHEYxm7QgpONUlj4eh9YJKKipKbpvEslqFzoR6xmlivojKHkvp05Yp70+PlC4luKlR6piyl7GnJYLmu+CQAo/wAyku0WadhpzLnU1bmcOUdH08yPKKM0iyLJZKSnW6GfOqmJ6AYweVstZGApkC/+0l35Rfqsa0ggMp9e5yMRA5c5dEKCWU/abTGmFS7cM4vHDFdne4+4lPL2ZMSeyu6dMK8mh2TbJ0v4x7xOooscsFcHeHzKSUkvTIfEGwwPWjQC5lhQqLVAGFQcOT4GG9pLoHPl2hyVaUrTeSQQfs8DC1omhXZoxoXdnIoPvzEKKs5Qu9kpgpnqQ2WIVk+mOAZ1wUAsCm7VBrm1OcMl9iuvAnNkqT/pLUlbUSoOG4jIPRs23iHbJs+4hIUAMqVxwdwKu1YlLlKe+1Mg7tyhyZ2kHhFIoSWtHnv2qrA56HAg88/CJLHDnA5a7wO+vPAjqD1hUru0NE6/T/8APh4M2IkGmKbLzHSK7aFoHTx/Tz3RO2WpSCxHDflSKm2TnU0Ts14cduyMya8STLYb46RKzPKB2idkI42MFaJuQhYpgt2F5s3IQAo5nLCJTVsGESa6N+cLkPAOBEExP9nMMypDRO8I4Fme9if8OvdXZ9qAMzFMssQg5KXkV7sE7zh9DkSnMAQp4eQm6IrdmTioKkRmmsVe0JYUphj4bt8PzFZDGI+4CATnAHi+JSzgpGNeEJItKSouWyrTx3+EOWqc544QxIsrS3haNCdIhs8grAcQxthF7sDTHQ5HlAbAB7wCH7jrJg1aEm/kAkWsFQehmJCx+YC5MTxBQ/M6RGQjtdYXt1mKgZbspJ94g7j8Y1xZdM4ns+ZMB7aCr8SW73Z+I6RPG6+L8CR0mIbfs1SRmCD4DxEaL2bsLJSpQF665OdaIG7suTvIhadYhOWlJBAcEuCOyKkeA5xebLDy72F4k8sAOgEPFU2QzT1QwEVvGCiBIVeO4QWKoysjMwOv2IGbMDTIBhBo6DVgTor7Rs4ZHrvo0LSZSkApDFiwcOS1QC2+LWf8L6MehfygSJfaPHyETcV2iim6plZNtKb4d2uqBJBDF7zHf2RDcmQFdogem/jrHbTsjfvB/EN31cR3jhHuy5oa5zTw05eBECt0xm/jaHJIYNHpTV4EmZdVdPKChUURJgEySFv8rHqbvpAbSmsOGFrYWS5wGMCXQYvZU2+1Bgn6a+SR490ISpT9owUpvEqOrtv/AEw5RCZMqwiZ6UI8VR06bSkLiVrhDFxoUtk6OKIWtdpbhHlnk3ReV8Ry0EdIkubyuQ84mouYAQZrBpcpuMdRPGIzJjDfAA2dNnNChmx0xUL3o45I2thkuXyEMTC5iSuykAZwutUVMv7nYVA0hDa1q+UQ3MmXUOIz1pXeVXN35N6wGVxxt2SsskrUN9Bw1+/OLq3ICZYSMoBsaXVSvpHjCu0toqMxUoABkglRrjoKNhvgNqKtnSdyB7LU83r4RcykVjMWeeqU6wymGBHphGj2far8u+zOBm+MLCal0dk+0Qt1mvEKT8ScN+6FLJb7huLBSXoSG/QjhFsqgG+F7QAQQQ40guO7QnY3s8hRUR+EdXPkIcSGQEjeOQJiu9mUACaMgumfyiLZYry84fwZMn72epDJj2zqdKeA8I9X8MCsp7CeH6Q3RPvYxHR0DmLrBAlZ6NDELPgBmKdMO5jzjp6sDvbuPpEEKZf5gf8Aaw8FNyEL5CMxVWqymWQpOALjcdPymo3PwazWY6ZhHSSYU6ZXWufeSFDEffpBLNabyQdYVtUu6phgYXsc0gkb361iXLey3BcdF0mY8Vu07Q/YGGKvEDz6R6q1FN440duUU+0LSUjUk47znD8rQ2HFcrI2m0t2REZNA5hWQHPGDzFOWhDc0FBzhMS7xJOA790MzTSB2hLG7pAvdAArU8RUtonMoHhbGOuwk06mArW5gkw5QORKvKZ2gN0rYQE1UCaCs5jo44//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21508" name="AutoShape 4" descr="data:image/jpeg;base64,/9j/4AAQSkZJRgABAQAAAQABAAD/2wCEAAkGBhQSERUTExQUFRUVGBgYGBcYGBUXFxkXGBcVFBcYFhcXHCYeGBkjGRQVHy8gIycpLCwsFx4xNTAqNSYrLCkBCQoKDgwOGg8PGiwkHyQpKSwsKSksKSwpLCwpKSwsKSwsLCwsLCwpKSksKSwpLCwpLCkpKSkpLCwsKSwsKSwpLP/AABEIAL0BCgMBIgACEQEDEQH/xAAcAAACAwEBAQEAAAAAAAAAAAADBAIFBgABBwj/xABAEAABAgMFBQUGAwYGAwAAAAABAhEAAyEEEjFBUQVhcYGRIqGxwdEGEzJCUvBicuEUI4KSwvEHFTOistIWQ+L/xAAZAQADAQEBAAAAAAAAAAAAAAABAgMEAAX/xAAoEQACAgICAQQBBAMAAAAAAAAAAQIRAyESMUEEEyJRYSMyUnEUQmL/2gAMAwEAAhEDEQA/AN7b5AIhaxWr/wBSzT5FaHQ7odnllNllFVb5WeUYOj3I7VFlLU6SFfEnq3n6GJ7PmssRWWe3Ox+YBjvTkeI9d0M7Os6yq8MHodeELKajtiyVJ2We0pjKaJyZhUkBqjM+kFlWGt5VSc84aSgDCMc/VN/tMjnqkIzdnvUqL9B3QIbOljMPwc9TFoZYOUQMhOkZnOT7YvNlauSganu8AYWXOljFB5F+4V7otplkScoTnbKScCRAQyYoJklXyk8D5HCBTZErJSgdCPLSBWzZa01xGodx5iFJdrUmh7adC3cdekN/RRL6CrshFQQd4ofWJ2e3KQa9oYMfIs/V4i98PKPaGKFkg8leo5wqbcHurBQoY3vXTfhDwnNdDLY5OnBTkdIFsiW6pu5I7yfSI3Hw+94hjYyGXMB+ZIbka8+1GzHl5On2W5fFoa2ZLxMI7VVU8B4qJi1saGSeMU+1aqI1IHJg/nF2dHchOyWZ2TrU86mLDa0ppYSNQPPwEH2PZnJUcojtgPdGpJ6Bv6oHgaTudFImQ8CMly+QNOOZ5YdYuVWa6gn7fAd8Ie7owwiOR0gznYiuVCy5eMPzEwvMTGcmIrRlSF1S+6HlCBhD5QDiltWzUTGvpBamYcPeALGocAsYkZINKxaLlxSbemzEpHugVKJDC6ovVIIJFE0JLn6Yok5asDpbFrRZn5QhOs7RczJfZwr58Yrp4akBMIps3aBkTQv5cFDVPqMf7xvLHZnF7I4cI+d2hEbf2a2jesaB8ySpHJNQf5VJEasc6WyLxuUkkMWm0BBGfpDAmI1P8qvSErTdBdVdBAr8zSAsrPQ/w4Uj6VOVeS+YhG0VSYYTMuwbZNgvm+R2X7I138NOukdkmoK2ZXJQVgNj+z7m/MwyT/29OsaKiRkBEqAVoBjwzgcjD3iqEh64pScE7izPveMCTyu2Y8k5Tds5cxRwDb1OO4ebQlNtShioDgG8SYXt21lKJSjLHJhqTkPHJ46xbEWs3ppYZJDhX8SsRwDHflFFCLdJDqMYq5AJlqUolKQqYrRyw/MAwA4xY2bZq7ovrKaCiT/UfADmYeARJRS6hI4AQsufMmBpYup+pQNfypx6tFfbj5EcuXWkDVKCaX5nNZ84VnWhAxVMP8czyMOy9ip+cqWd5YdAwgc7ZkhOMqXzSCfCA4fgdOJTp24gzAlL0dwFFanyBAJ464RO3WYEXrqk7ykgc8x0hxdtCeygckjyTFNte0TkFK1kJQ7APUqZ3IGADZ65UiUoJlFHygCkEHQjujptpC2TNocErAz03/lOORJiarWF40V4/e6BTJYIKVBwcQYmhl9iMta5a7vMDFKhqk5cRXXSLWRaag4EH7f7rXhFZMmXSJcwkpJ/dzDilX0q1fXPOoeHpIvbiKfeoiyip9dlWlJfk0chYUhxmeh0ijt63mcD+nnD+z7QySk0xpopLOOYUkiKiYp1k7/6kxsTtbBi8mhsCGlcYVny780D6UjqSf8AqIds/wDpJgZaWFzFUwbkPUmHEvbYjtiawSga15AnxAirWY8tloc31KugEsOOvplAgt98Yssk3oajxcLLTDCjASYkFCpTrESaQwoRiLDtC1qtiUrUkoUFFSE190AVJCV0DK7IzLhQikMbmm14FlJKkaaauBKEHusd0CVExwEwOIptoSmL8Otf0i7UIRtslxDIFGctaaRc+yc27LmGtDhXEgM3Fu6Kq1luUW/sxIKZK11N9XZGTJDFXeRyi0einp1+oOGcSb2JP2wEd7heg6w/7P2QlKpqwxWo3RohJKQ3EgnmIt/dRU1SzO9GsFmExYGKRVW98Bzry4xfS0MIQ2PZLiA+JqeJqfTkIsY8/Lk5yPFyStgrQi8An6ix/LirqA3OFNt2m6kDnDaD2iomiRdHHFR7gP4TFabP+0TST/ppod/4fXpnS8I1D+xcdXbCbGst5KVkUYFI1Vms6/h3V0Z22Wq6wSHUcBE7TaRLS5gNgs5czF/ErAfSnTiaE8AMoskoqkL/ANM9k7Ochcw31ZfSn8o8zXhhB5s8Jgdttdwak0A3nDnApFhJ7Uyp+n5Rx+o92gg9dB/LI++mTPhDD6jhy17ojM2cnFRKuJYdBTrBbdtREpJJIoKklgOJjK23bkycHltd+o5fw5cDXdCSkkVjFv8ACLi17RRLSwYaMM9wGJ4Rmps0zl31O2CXyGZ0qw6DHGBykOvtKJXqokpbFwMuAZscIem6Gihqwvc8H7jGeUmXquipMgoNPh0x6acOkHl2tmCs8D6a+MFmJcffOkKqSD2VCmJbL8afMfZbUlsPYa3SRMlKArR08Rh6QjY7ctLBYIUnF8067210fSDCaqWpjgcDkdOuR5HCpEzLybrOKjhpjuaOVx6GTpF1KtSSi8KEuDxDseLFY5xWCZU8PApMCkJTdAYh8Q55sS8TEhCc1B6MSO5kiLrMhoySs1dkqgDfFVt63B2+VAvK8R4P0iNntky4yCAD9VT4RU7SJWiZmS78gNNwENPJ8dE+O7M+LWZy7xDAUAyA9dYvZIIAGUZzZcwJNYvkzXzjIx0gykwIpgicKn9IiuAcCVC6wWhpQgShHHAFIgKkmGFHjEFpgnCczjC04U7obm40hS2rZMFHGftdnKlBIzISOJLCNdPsYlply0CgpxZmfnXnGe2WAq1yk6EqPJJPiBGulS789AySCo8jTvaLxNXp1UXIeTIuhKcgAOkdBbVOAhT3sVJdn0ezIZIiU+YySRjgOJLDvIieEDHaUN1eeA/qPIR5kI8pUeSz02YXQnIdTqeJgiUBIASGAwAwiBmC8X+Vupr4N1iRmUG/CPSAAFkKl3ll2wG/U67h9hibNCQScB/eJvAJtlClAqLgfLlxOscd2LWKQVq96t/wA0YHFRGpDcBxMdtS3hCTVgA5Ogh5RYRivaK2e8me5Tie0o5AZP4tn2d7JN8UVxx5StiabUm03jMVdSHZJz4DNTY91KkJsapTGW6EKp2sQGJa7i1MxSG7PZkoDD+Ys+tTpuwiFntfvFufhZknUnOtGNAH5sTGU2ONbYJaAaEXSGIO84KB36565Qh7Re10uzS0pX25jOlKWdnPxOCEhwQzF8g1YsNsbRTZZMyYoXggFk4ELLAAP8qiQCDq7R8jUlc4qnzSu4V3VTQm8AspKkoDkZJweg5PoxQUtkZZOK0fSdlbbE9PvJaVNS+g/FLcdk1qUHI+IwfWkKAKTwOh4eUUfsURJlSJswvJmkynVVUqYpRSGOclawxTkSFaxpLbZQC2APwnf9BO/LeHzLtlw8HobDL3VaAWQCaDJUwV8h0ViU8DiN8KyQUqrwPL76cIjNWQQcwzKFDqCeB/thDtsUJgE0CqqLGix6sTxiPQemNSmZiOmP684FNsABva/MMDuIOB3dCYhs+fSodix+8izHnFqqzOklLKQQxBD00UM4k3xegN09CsskJ1GunEZeG+EJ7pUSzg4jfqPBuGlfJiFSSFIJCCdXun6TqCHY5h8wYakTbygCAx6YPhlwy6Rqg+apl4u1sz1pssq89+4TlTvBqI5ExPy3phGgcf7fONXNsyLppV4lImy0Jq3DHujvZXlnNIyMxM9r11vwgi9xbDk8dZ9p1Y4u3DcY0ltsUyaGQkJB+ZVOgxhT/w4mqilXBwrqWg+1F+RMk1GqFhMBiKzAbVsBcsm6pQ0v4fzD0hb9ntI+VKuCh5tE3gmuhfciNL4wBUwfrlAZljtR/9Q5qR/wBo6TsW0qoQhI/M/wDxBjlil9He5H7BT7Y1aRR2+1KLkAltASz0BOg3mNfY/Y0qPbUVbh2R1NT3Rc232XQiQUJAAIILfiBDnU1zi0fTv/YlLMvB839l5JTOM1ZA7K8S1SN8bOyJuS7+awG/K1OrvzjL7OsZnLEoigLr3BJZXAu4jYTu1wgR3Ztxy+HEBMN9AVmH/X1hT3sPyEM4gRsohxro+oERCxihOpPQdkeD84gq0tLvjRxxag60g6U3UgaBukY/TrbZ44upDljmST98GHKCzWBB5Dnj4CJSk56xEJvF8hhGqgnq13UucchqTQDmYihbUxOf3pA7SSVUxGG4mhJ5U6wWRJCBvzOpg2CvIHalouo4xmbJYqFR+JZKjzwHIMOsWdvm+9mXR8KcfEDiceHER5MS0RltmvGuK/Jn9qpqmXh7wkHgA55YA7iY8kJSGQR2cOdfGvP8xixlykzZ6k0JSjDCpIJY5KAuV/FWK61yyhRScRXR2di2WDEZEERKmtjylboR9tPZydaZSEJUeyuV2me9KJKb2Ie7fJIJyNah8h7TbCXKnpkzgqRZZTpkkkXVDFayv4ferPaVmKBmSI+z7JX+6ZQe4SH3FiG3MREdo2tC0FCgFJOIIBB0oY248igtmZ45ZHSMh7P7IQZcuYQBLSxkoyo7TCDnUs+pOYi3tEsKBBYg4iCTpgNAzaekHsdhKuERyZZZJWehhxRwQooJ1jdSgcXJG8HHvdx+kAsxuKKFPdVQ8qvxDA/w74vtrWW6l8013tn3V5Qj+zCcKMFjDJ/QxGTrTIzav8C0sFKjR/qGoFQQeGBh+xWgh1SzeA+JOChreG7Uc2hFKVCh7K5f/Ebt2Y03B4PMsfvB72U6JqfiSCRzDdxyqNRE3RNljOsiJyTdzHaTTjTQgsQoZisZlE1UibcUSQDQsQ4ryyw1DZRY2e3ue04VjeSwfJymgNaFmOrxc7O2eFqExYB0OuFSCNw6cIfEndI5ScRCzWFU7tk9k4AHFqHk8Xdi2GE1++WkMiyiWbySHV8rPe30wP4ur0hj9sSPjUBuxjao/wAiUssmD/YwMBEVWWCp2jLJYTEh8Bgf90TnyHGPn40h6XgipMqrTZorF2RALsBwp4RbWqSkCp6BPQMKmKwWVSj2fAE87rAczEJWujVFWtg5kpDedYgjaKQmpAIx9W8osEbBUfiURuS3i33rDsnZCE1ArrieZNTDRlJOxZKJR2a3GvYmbjdNYOvaLIIUlTn8vL5oulWcDKKW3IeYAMsfH0hvckdCEJMrRstKLxSACs3lUxO/78YAuQdR0ixtK6tC0cbFpCV0jL75xG9ug80wvAGNxY5l5QQ1AQs7gC4B/jAbgrSLVQj8+y/aS1JJItE8E4n3i6tQZxf7G/xPtUpQE1QnIzCgAttUqDOeOOoxjoYXCNHkcrZ9jMcosKQjsfbUu0yxMlqBB+yDoRgRD8ccDlSmqcY8npJDDrBoDaLQEivSA+hk3YkJKZKWH6k5knOKi320JSVHgN5OA6w3ap5UYxvtPt6XLlKmrBobslOAmKIqrUAUr9P5oi9ukaorirZ6NsosU0GasXyb2NSontXRiQQpWLMQxYho1m1ZKbRJE5AwD4YpIDnewrvA3CPgE21Tpq1WglbpUl5gcXCXuMofB8Javyx9n9i/bJams1tdM+6FS1lgJycOUzdmzjMRo9qokJZLlovZqylDPkPBh3ARXp7Rxg1tWHYMwwz6R7YZRJ/tGV7dHqY1whY1Y9nvFxLlBIpAUWQOlWaXbnrrE7LbEzHKXYFnahbMajfF4xo83Lkc2I7XkOONOsZSUCah33YxtdoIdMfOErKS6ScT4kuHwieSNlYO4FvMXea+FAhmWAXGmTH7oYCLX7uYGIDuxyOoOYwwOm54NI2lNSAWStOD4Hhx3Q1L2sg/FKI4EDxZ4y00B2hSZLTMUFCgJq2RzroRTpFp/myUhhyAHpTvjr9nPxInDjUdUkxL9okAG4JbjG/ecfzwYycdIXkLnapU7JWsnFqU07IJbnHkq0FNBII3lU0n/k8HE2ZNzJS3yFKh0QTERsxyz1ZyHTQYdpgMzrDfKQNeRuRblkaAYi/e6pmAKA59YnZ5pUP3aCX4hGmJGH5QXjzZtiQEBaxezALkAZMkk1bxglq2+kG6n4jgBVR4JFY0xVLYFF3pB5Ozc5hBJ0oOA3fZhxMoJYAU3MGhWySVfHMNck5Djqe4d8Ny7QFGheHQsm2SIgaomxrXhEFmCILzlUihCnUpUWW07SwMUa5zI3qP6QF2bcMNWDmLckxFWEQTEpukE0C06AQytMLm0p1jjj5xHR0dGk8QufZn2lXY5l4OUKIvp/qT+Id+Gjfb9k7VRPlhaSCCAaYEHMbo/O8a/wBgvaEy1+4JN1blFcFYlPBQBPEb4jkjXyRWHy+LPrNr2iE0TU+HrFRa7alCSuYphqddBqdwim2n7TIlumWPeL6IB3nPgOoillJXPdU1RKkngLqvpGWHHB3jJKZqjFRHttbYWvspTdlmpOKlDG6WoAQQWq9A+UfP9tWqZtK3JlS8iJSA/ZAHxrUchQqJ+lMfQbZJdCDXs9kgZiqhx+foIT2J7Ky5RnAKK5E9CkulvfSr7X7hIKglQDEVwTjWGxTin8hcnJqkfO5+zUTbSZVkvqlOlIWr5roAVNIbspJvKAyBAxMfS9j7O97PTa1klMhJlSaAXlB0rmbwHKBvCtA6cn2AXJITItbylK7bywmYlFSbq7xBVkCEjF6NGoLJAQhISlICUpGQAYAco1Zc0Yw4x7YPTenlPJyl0iK13jF9suysHiqsNkKlCkaWShg0ZMcfLNnq8iS4onEJcoJACQwGAFBE4guaBiYuebRC1DsmMNP2OboUjMAlL5t8pO/LppGste1Esya8MOZisSijaROXZswxaWyg2ffBN1RQoUIPwkfLeBo2VcKc35a1kstKAR8RCUh+DFn5Ui/RsxK0C8mta1CgDkCKiFJ+yCgdk00IFOjRP292dFxctiVkspvdkkZmtG4YY7oLabG4cpqK3kUPFsH3hosbJIuynzXXll974YskuG9tHSknuit2fZkzBVr46kZFvvwhibJUgF+0AM3J+9waJr2T+9JBuum8kjFKga8jeFOMMqJVLN4MQ4Oj6jdgYZR1si2pMXtKmQAMSwAzO6J7N2eJSb0wgqzOVcQPXPoB5Zi5BPypSOZDk+EVW09oLUq6M64igqKb6Y5QbooouWg+1tsXiUoyx0HH08If2HZyEX1NeV3Jqw7yee6KbZuyySkH4Sa8BU9fOL7aVqCEsMYEftgn/CIaRaL17QFu6vjClrtQQGeDSUXJYGgrxNT3xnLdaCskgsKhxjShqcK0gti44Ju30B2ltEDGpySO59OPjCl4ln0gabG63yFTv0fXV4OoVjoX2bl0dLNeFTwiAUSX6fesccPzV5CgHPGJoT6mHOFbdOup3mg9Ypn3Q1a5t9T5YDcID7g74VlEtbMVHRxMCVNjWeAEKo8ROKSFAkEFwRQuK0MCC44rjmrCjbbNVhRxTi2UaGTKASVJrQv4+IEZvYEy9Klk/SA/Ds+UaOUWqCx++seTKNM9Bb2SKnSd4ccU9v8A4hfWGpFjJSFJ7qEHGhGRx4vCE9bDKhDaaN0LQ5si3XWzHiPWA02jmnWg8u1F2V8W8VPH6uIrBZM0XmzzDE01f7MPWqwJmpcM5wOR3H7pFSpSkG6sEtvIWnelWJ5wIyDDK1otrLtZDOCDlgcRiMIZ/wA8GTnkfMRlDYVywZkpRUnPWmF5P1AUfMcoYsO0Qs3VC6rTEH8pz4YxoUvooowm9l/M2qtWAbvPdEUWFa6kE/mw6QzYFgDAPD6J8USvslKXDUUKStkanpDUqxITlBPeR4Vw1Ig5SfbCNEVoBEKT7e1B2lHACPO18y2OiWpzLk90EXizvddi7oT0ct3GDSkNHt6PRAoa3VBQIVt6HSRg4I60hkQtbFjB+OLgbmq9Q2pYZwasROtiFlSrtlTVYgAEMGutWuKT3wnYpF+c2VCcPD+brFhMcFb0olhoGNHz/vHmw0OSd57gB4vAcflRoUv02x1aAlYZmuEDqH7rvSKW1zHnJfC8PEAePdF9bkdm9mkvywPcTGf2mbqgrRSVdFB+6DkVMTBtMc2vaS10YmnX0xirlWAhJdruAyJOQ/XjDe0KzB+Yece2yZQAYDxOPp1hVG2WSekismpuhh9nOFlJy1p1hlVYAoV4ffg8PRqIXXPhypALfOYXBicfSGZirgfPL1hES8zjACvsAiTBLsTMRgHNny6ZaHgd+BFUeXo1HhB/eRAzICVvFz7PezUy1q7IuoB7S2pwTqrwz390Mk26Rq/YaZes7M91agQdCyxw+Ixo12c1KQaVKcFAagVCh90hvZGwUWeWEJDAcyTmVHMxK0VqKEVBGI3iMmTGpO0elCHxoqVkkeDhqjeKRFIumlHqxw4g4Q+shQJYOPiDUI+oDxG/hAF0bNODaaFJxGmkZtp0CndFhsra1zGqcxmN4++saJdkl2hDg8FDEHQ+kYi4MUkhuTcRhzGMO2DaCkFwbp1GB3EHPcYScfJOcH2hu0WZchehyORHnwMBnypUz4h7tX1D4eY++MX8nbAKf3qHSaXgLyeaf7xL/KbPNDoLb0Kbuw7ompCc67KywzJiaLZQyWku+5Qxfe362KLYNfLxgP8A4oxdM1Y5J9G7okuzS5fxzFK/CC/UBh1iqzMb3LGUW8H4e0d3mcIKqzzFYkJGgPiW8hFVN223ZlhKdM1dIrrRa1rLG+o6eoyHKC8kmLxb6LwyggkhcoE4krW/jAhZZhqgyl8FK/7RUStmrUcANzFR8gOph2X7NKxcpOoYHurHKE3sb23HthZu0Z0o9uXTXLkwr1fdFnYtoBbUIJwzCvyqFDwod0LyZE9AYrEwaLYn+YMerwtPsjG9KPuV4lCqylkaHAHfQ8IeLlHUhGXsxd0En73RT2+3qBAQyluDd7RrWoAFUpDYZq3AxKz2mbNICpYDULKolWZIZ8HbiN0CtaSuf2KJl9gby4CzRjiEh/wmNkOrRJrdMEgLvKRUzFEFSlns/CGIwpokc2i0sGzVS0gHtbyojwLRNFnUkMUoVyIPWsRSpsHTuPaHUVHMR0dOxpO1Qwqzk7hmylFxpFHb5LtLOJNzeat5PF6m1ZKDE4HI8DhC67MgLM0vRy2QJF0kbyKczrBmuR2OXBlNNmXpiRm147sR1d+kDtKsoZnzKksATUtCKi5hEqN8E6tgjhEUijmCqR0ELT5j8I4oBnKcvAlRMxyJbmAcCTLfhE7id/UxKbMYMIWvmOO7PkBVHhVlEFK+/OPoXsT/AIc37s+1pIRiiUcVaKmZhJ+nE50odTPGUW3SKn2T9jVWgpmTQUySaZFf5dE/i4tgSPr1h2ciUkJQkJSAwADADdDE2xAoAZtNzYU8tIVFqui6rHL+/wB9Yi5O9mzHBLo8ts3IRXzVsCYLMU5eFbScBz6fq0A2xQFJLgjF/wC/c8E9w6S2WWgNO4gjpBLHJ7Q+8aeDw2qT7uan6VOk8w3kOkZ80dcl4FzfZUyrIVkEULPEJktSFMoY9DuOhbCL2w2W6VbiRyBp3QK1SAs3Tm/l+kPxUlYG1ITsW0VSzSozG7eDjzizQqXM7SOyoY3SXHEYxm7QgpONUlj4eh9YJKKipKbpvEslqFzoR6xmlivojKHkvp05Yp70+PlC4luKlR6piyl7GnJYLmu+CQAo/wAyku0WadhpzLnU1bmcOUdH08yPKKM0iyLJZKSnW6GfOqmJ6AYweVstZGApkC/+0l35Rfqsa0ggMp9e5yMRA5c5dEKCWU/abTGmFS7cM4vHDFdne4+4lPL2ZMSeyu6dMK8mh2TbJ0v4x7xOooscsFcHeHzKSUkvTIfEGwwPWjQC5lhQqLVAGFQcOT4GG9pLoHPl2hyVaUrTeSQQfs8DC1omhXZoxoXdnIoPvzEKKs5Qu9kpgpnqQ2WIVk+mOAZ1wUAsCm7VBrm1OcMl9iuvAnNkqT/pLUlbUSoOG4jIPRs23iHbJs+4hIUAMqVxwdwKu1YlLlKe+1Mg7tyhyZ2kHhFIoSWtHnv2qrA56HAg88/CJLHDnA5a7wO+vPAjqD1hUru0NE6/T/8APh4M2IkGmKbLzHSK7aFoHTx/Tz3RO2WpSCxHDflSKm2TnU0Ts14cduyMya8STLYb46RKzPKB2idkI42MFaJuQhYpgt2F5s3IQAo5nLCJTVsGESa6N+cLkPAOBEExP9nMMypDRO8I4Fme9if8OvdXZ9qAMzFMssQg5KXkV7sE7zh9DkSnMAQp4eQm6IrdmTioKkRmmsVe0JYUphj4bt8PzFZDGI+4CATnAHi+JSzgpGNeEJItKSouWyrTx3+EOWqc544QxIsrS3haNCdIhs8grAcQxthF7sDTHQ5HlAbAB7wCH7jrJg1aEm/kAkWsFQehmJCx+YC5MTxBQ/M6RGQjtdYXt1mKgZbspJ94g7j8Y1xZdM4ns+ZMB7aCr8SW73Z+I6RPG6+L8CR0mIbfs1SRmCD4DxEaL2bsLJSpQF665OdaIG7suTvIhadYhOWlJBAcEuCOyKkeA5xebLDy72F4k8sAOgEPFU2QzT1QwEVvGCiBIVeO4QWKoysjMwOv2IGbMDTIBhBo6DVgTor7Rs4ZHrvo0LSZSkApDFiwcOS1QC2+LWf8L6MehfygSJfaPHyETcV2iim6plZNtKb4d2uqBJBDF7zHf2RDcmQFdogem/jrHbTsjfvB/EN31cR3jhHuy5oa5zTw05eBECt0xm/jaHJIYNHpTV4EmZdVdPKChUURJgEySFv8rHqbvpAbSmsOGFrYWS5wGMCXQYvZU2+1Bgn6a+SR490ISpT9owUpvEqOrtv/AEw5RCZMqwiZ6UI8VR06bSkLiVrhDFxoUtk6OKIWtdpbhHlnk3ReV8Ry0EdIkubyuQ84mouYAQZrBpcpuMdRPGIzJjDfAA2dNnNChmx0xUL3o45I2thkuXyEMTC5iSuykAZwutUVMv7nYVA0hDa1q+UQ3MmXUOIz1pXeVXN35N6wGVxxt2SsskrUN9Bw1+/OLq3ICZYSMoBsaXVSvpHjCu0toqMxUoABkglRrjoKNhvgNqKtnSdyB7LU83r4RcykVjMWeeqU6wymGBHphGj2far8u+zOBm+MLCal0dk+0Qt1mvEKT8ScN+6FLJb7huLBSXoSG/QjhFsqgG+F7QAQQQ40guO7QnY3s8hRUR+EdXPkIcSGQEjeOQJiu9mUACaMgumfyiLZYry84fwZMn72epDJj2zqdKeA8I9X8MCsp7CeH6Q3RPvYxHR0DmLrBAlZ6NDELPgBmKdMO5jzjp6sDvbuPpEEKZf5gf8Aaw8FNyEL5CMxVWqymWQpOALjcdPymo3PwazWY6ZhHSSYU6ZXWufeSFDEffpBLNabyQdYVtUu6phgYXsc0gkb361iXLey3BcdF0mY8Vu07Q/YGGKvEDz6R6q1FN440duUU+0LSUjUk47znD8rQ2HFcrI2m0t2REZNA5hWQHPGDzFOWhDc0FBzhMS7xJOA790MzTSB2hLG7pAvdAArU8RUtonMoHhbGOuwk06mArW5gkw5QORKvKZ2gN0rYQE1UCaCs5jo44//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21510" name="AutoShape 6" descr="data:image/jpeg;base64,/9j/4AAQSkZJRgABAQAAAQABAAD/2wCEAAkGBhQSERUTExQUFRUVGBgYGBcYGBUXFxkXGBcVFBcYFhcXHCYeGBkjGRQVHy8gIycpLCwsFx4xNTAqNSYrLCkBCQoKDgwOGg8PGiwkHyQpKSwsKSksKSwpLCwpKSwsKSwsLCwsLCwpKSksKSwpLCwpLCkpKSkpLCwsKSwsKSwpLP/AABEIAL0BCgMBIgACEQEDEQH/xAAcAAACAwEBAQEAAAAAAAAAAAADBAIFBgABBwj/xABAEAABAgMFBQUGAwYGAwAAAAABAhEAAyEEEjFBUQVhcYGRIqGxwdEGEzJCUvBicuEUI4KSwvEHFTOistIWQ+L/xAAZAQADAQEBAAAAAAAAAAAAAAABAgMEAAX/xAAoEQACAgICAQQBBAMAAAAAAAAAAQIRAyESMUEEEyJRYSMyUnEUQmL/2gAMAwEAAhEDEQA/AN7b5AIhaxWr/wBSzT5FaHQ7odnllNllFVb5WeUYOj3I7VFlLU6SFfEnq3n6GJ7PmssRWWe3Ox+YBjvTkeI9d0M7Os6yq8MHodeELKajtiyVJ2We0pjKaJyZhUkBqjM+kFlWGt5VSc84aSgDCMc/VN/tMjnqkIzdnvUqL9B3QIbOljMPwc9TFoZYOUQMhOkZnOT7YvNlauSganu8AYWXOljFB5F+4V7otplkScoTnbKScCRAQyYoJklXyk8D5HCBTZErJSgdCPLSBWzZa01xGodx5iFJdrUmh7adC3cdekN/RRL6CrshFQQd4ofWJ2e3KQa9oYMfIs/V4i98PKPaGKFkg8leo5wqbcHurBQoY3vXTfhDwnNdDLY5OnBTkdIFsiW6pu5I7yfSI3Hw+94hjYyGXMB+ZIbka8+1GzHl5On2W5fFoa2ZLxMI7VVU8B4qJi1saGSeMU+1aqI1IHJg/nF2dHchOyWZ2TrU86mLDa0ppYSNQPPwEH2PZnJUcojtgPdGpJ6Bv6oHgaTudFImQ8CMly+QNOOZ5YdYuVWa6gn7fAd8Ie7owwiOR0gznYiuVCy5eMPzEwvMTGcmIrRlSF1S+6HlCBhD5QDiltWzUTGvpBamYcPeALGocAsYkZINKxaLlxSbemzEpHugVKJDC6ovVIIJFE0JLn6Yok5asDpbFrRZn5QhOs7RczJfZwr58Yrp4akBMIps3aBkTQv5cFDVPqMf7xvLHZnF7I4cI+d2hEbf2a2jesaB8ySpHJNQf5VJEasc6WyLxuUkkMWm0BBGfpDAmI1P8qvSErTdBdVdBAr8zSAsrPQ/w4Uj6VOVeS+YhG0VSYYTMuwbZNgvm+R2X7I138NOukdkmoK2ZXJQVgNj+z7m/MwyT/29OsaKiRkBEqAVoBjwzgcjD3iqEh64pScE7izPveMCTyu2Y8k5Tds5cxRwDb1OO4ebQlNtShioDgG8SYXt21lKJSjLHJhqTkPHJ46xbEWs3ppYZJDhX8SsRwDHflFFCLdJDqMYq5AJlqUolKQqYrRyw/MAwA4xY2bZq7ovrKaCiT/UfADmYeARJRS6hI4AQsufMmBpYup+pQNfypx6tFfbj5EcuXWkDVKCaX5nNZ84VnWhAxVMP8czyMOy9ip+cqWd5YdAwgc7ZkhOMqXzSCfCA4fgdOJTp24gzAlL0dwFFanyBAJ464RO3WYEXrqk7ykgc8x0hxdtCeygckjyTFNte0TkFK1kJQ7APUqZ3IGADZ65UiUoJlFHygCkEHQjujptpC2TNocErAz03/lOORJiarWF40V4/e6BTJYIKVBwcQYmhl9iMta5a7vMDFKhqk5cRXXSLWRaag4EH7f7rXhFZMmXSJcwkpJ/dzDilX0q1fXPOoeHpIvbiKfeoiyip9dlWlJfk0chYUhxmeh0ijt63mcD+nnD+z7QySk0xpopLOOYUkiKiYp1k7/6kxsTtbBi8mhsCGlcYVny780D6UjqSf8AqIds/wDpJgZaWFzFUwbkPUmHEvbYjtiawSga15AnxAirWY8tloc31KugEsOOvplAgt98Yssk3oajxcLLTDCjASYkFCpTrESaQwoRiLDtC1qtiUrUkoUFFSE190AVJCV0DK7IzLhQikMbmm14FlJKkaaauBKEHusd0CVExwEwOIptoSmL8Otf0i7UIRtslxDIFGctaaRc+yc27LmGtDhXEgM3Fu6Kq1luUW/sxIKZK11N9XZGTJDFXeRyi0einp1+oOGcSb2JP2wEd7heg6w/7P2QlKpqwxWo3RohJKQ3EgnmIt/dRU1SzO9GsFmExYGKRVW98Bzry4xfS0MIQ2PZLiA+JqeJqfTkIsY8/Lk5yPFyStgrQi8An6ix/LirqA3OFNt2m6kDnDaD2iomiRdHHFR7gP4TFabP+0TST/ppod/4fXpnS8I1D+xcdXbCbGst5KVkUYFI1Vms6/h3V0Z22Wq6wSHUcBE7TaRLS5gNgs5czF/ErAfSnTiaE8AMoskoqkL/ANM9k7Ochcw31ZfSn8o8zXhhB5s8Jgdttdwak0A3nDnApFhJ7Uyp+n5Rx+o92gg9dB/LI++mTPhDD6jhy17ojM2cnFRKuJYdBTrBbdtREpJJIoKklgOJjK23bkycHltd+o5fw5cDXdCSkkVjFv8ACLi17RRLSwYaMM9wGJ4Rmps0zl31O2CXyGZ0qw6DHGBykOvtKJXqokpbFwMuAZscIem6Gihqwvc8H7jGeUmXquipMgoNPh0x6acOkHl2tmCs8D6a+MFmJcffOkKqSD2VCmJbL8afMfZbUlsPYa3SRMlKArR08Rh6QjY7ctLBYIUnF8067210fSDCaqWpjgcDkdOuR5HCpEzLybrOKjhpjuaOVx6GTpF1KtSSi8KEuDxDseLFY5xWCZU8PApMCkJTdAYh8Q55sS8TEhCc1B6MSO5kiLrMhoySs1dkqgDfFVt63B2+VAvK8R4P0iNntky4yCAD9VT4RU7SJWiZmS78gNNwENPJ8dE+O7M+LWZy7xDAUAyA9dYvZIIAGUZzZcwJNYvkzXzjIx0gykwIpgicKn9IiuAcCVC6wWhpQgShHHAFIgKkmGFHjEFpgnCczjC04U7obm40hS2rZMFHGftdnKlBIzISOJLCNdPsYlply0CgpxZmfnXnGe2WAq1yk6EqPJJPiBGulS789AySCo8jTvaLxNXp1UXIeTIuhKcgAOkdBbVOAhT3sVJdn0ezIZIiU+YySRjgOJLDvIieEDHaUN1eeA/qPIR5kI8pUeSz02YXQnIdTqeJgiUBIASGAwAwiBmC8X+Vupr4N1iRmUG/CPSAAFkKl3ll2wG/U67h9hibNCQScB/eJvAJtlClAqLgfLlxOscd2LWKQVq96t/wA0YHFRGpDcBxMdtS3hCTVgA5Ogh5RYRivaK2e8me5Tie0o5AZP4tn2d7JN8UVxx5StiabUm03jMVdSHZJz4DNTY91KkJsapTGW6EKp2sQGJa7i1MxSG7PZkoDD+Ys+tTpuwiFntfvFufhZknUnOtGNAH5sTGU2ONbYJaAaEXSGIO84KB36565Qh7Re10uzS0pX25jOlKWdnPxOCEhwQzF8g1YsNsbRTZZMyYoXggFk4ELLAAP8qiQCDq7R8jUlc4qnzSu4V3VTQm8AspKkoDkZJweg5PoxQUtkZZOK0fSdlbbE9PvJaVNS+g/FLcdk1qUHI+IwfWkKAKTwOh4eUUfsURJlSJswvJmkynVVUqYpRSGOclawxTkSFaxpLbZQC2APwnf9BO/LeHzLtlw8HobDL3VaAWQCaDJUwV8h0ViU8DiN8KyQUqrwPL76cIjNWQQcwzKFDqCeB/thDtsUJgE0CqqLGix6sTxiPQemNSmZiOmP684FNsABva/MMDuIOB3dCYhs+fSodix+8izHnFqqzOklLKQQxBD00UM4k3xegN09CsskJ1GunEZeG+EJ7pUSzg4jfqPBuGlfJiFSSFIJCCdXun6TqCHY5h8wYakTbygCAx6YPhlwy6Rqg+apl4u1sz1pssq89+4TlTvBqI5ExPy3phGgcf7fONXNsyLppV4lImy0Jq3DHujvZXlnNIyMxM9r11vwgi9xbDk8dZ9p1Y4u3DcY0ltsUyaGQkJB+ZVOgxhT/w4mqilXBwrqWg+1F+RMk1GqFhMBiKzAbVsBcsm6pQ0v4fzD0hb9ntI+VKuCh5tE3gmuhfciNL4wBUwfrlAZljtR/9Q5qR/wBo6TsW0qoQhI/M/wDxBjlil9He5H7BT7Y1aRR2+1KLkAltASz0BOg3mNfY/Y0qPbUVbh2R1NT3Rc232XQiQUJAAIILfiBDnU1zi0fTv/YlLMvB839l5JTOM1ZA7K8S1SN8bOyJuS7+awG/K1OrvzjL7OsZnLEoigLr3BJZXAu4jYTu1wgR3Ztxy+HEBMN9AVmH/X1hT3sPyEM4gRsohxro+oERCxihOpPQdkeD84gq0tLvjRxxag60g6U3UgaBukY/TrbZ44upDljmST98GHKCzWBB5Dnj4CJSk56xEJvF8hhGqgnq13UucchqTQDmYihbUxOf3pA7SSVUxGG4mhJ5U6wWRJCBvzOpg2CvIHalouo4xmbJYqFR+JZKjzwHIMOsWdvm+9mXR8KcfEDiceHER5MS0RltmvGuK/Jn9qpqmXh7wkHgA55YA7iY8kJSGQR2cOdfGvP8xixlykzZ6k0JSjDCpIJY5KAuV/FWK61yyhRScRXR2di2WDEZEERKmtjylboR9tPZydaZSEJUeyuV2me9KJKb2Ie7fJIJyNah8h7TbCXKnpkzgqRZZTpkkkXVDFayv4ferPaVmKBmSI+z7JX+6ZQe4SH3FiG3MREdo2tC0FCgFJOIIBB0oY248igtmZ45ZHSMh7P7IQZcuYQBLSxkoyo7TCDnUs+pOYi3tEsKBBYg4iCTpgNAzaekHsdhKuERyZZZJWehhxRwQooJ1jdSgcXJG8HHvdx+kAsxuKKFPdVQ8qvxDA/w74vtrWW6l8013tn3V5Qj+zCcKMFjDJ/QxGTrTIzav8C0sFKjR/qGoFQQeGBh+xWgh1SzeA+JOChreG7Uc2hFKVCh7K5f/Ebt2Y03B4PMsfvB72U6JqfiSCRzDdxyqNRE3RNljOsiJyTdzHaTTjTQgsQoZisZlE1UibcUSQDQsQ4ryyw1DZRY2e3ue04VjeSwfJymgNaFmOrxc7O2eFqExYB0OuFSCNw6cIfEndI5ScRCzWFU7tk9k4AHFqHk8Xdi2GE1++WkMiyiWbySHV8rPe30wP4ur0hj9sSPjUBuxjao/wAiUssmD/YwMBEVWWCp2jLJYTEh8Bgf90TnyHGPn40h6XgipMqrTZorF2RALsBwp4RbWqSkCp6BPQMKmKwWVSj2fAE87rAczEJWujVFWtg5kpDedYgjaKQmpAIx9W8osEbBUfiURuS3i33rDsnZCE1ArrieZNTDRlJOxZKJR2a3GvYmbjdNYOvaLIIUlTn8vL5oulWcDKKW3IeYAMsfH0hvckdCEJMrRstKLxSACs3lUxO/78YAuQdR0ixtK6tC0cbFpCV0jL75xG9ug80wvAGNxY5l5QQ1AQs7gC4B/jAbgrSLVQj8+y/aS1JJItE8E4n3i6tQZxf7G/xPtUpQE1QnIzCgAttUqDOeOOoxjoYXCNHkcrZ9jMcosKQjsfbUu0yxMlqBB+yDoRgRD8ccDlSmqcY8npJDDrBoDaLQEivSA+hk3YkJKZKWH6k5knOKi320JSVHgN5OA6w3ap5UYxvtPt6XLlKmrBobslOAmKIqrUAUr9P5oi9ukaorirZ6NsosU0GasXyb2NSontXRiQQpWLMQxYho1m1ZKbRJE5AwD4YpIDnewrvA3CPgE21Tpq1WglbpUl5gcXCXuMofB8Javyx9n9i/bJams1tdM+6FS1lgJycOUzdmzjMRo9qokJZLlovZqylDPkPBh3ARXp7Rxg1tWHYMwwz6R7YZRJ/tGV7dHqY1whY1Y9nvFxLlBIpAUWQOlWaXbnrrE7LbEzHKXYFnahbMajfF4xo83Lkc2I7XkOONOsZSUCah33YxtdoIdMfOErKS6ScT4kuHwieSNlYO4FvMXea+FAhmWAXGmTH7oYCLX7uYGIDuxyOoOYwwOm54NI2lNSAWStOD4Hhx3Q1L2sg/FKI4EDxZ4y00B2hSZLTMUFCgJq2RzroRTpFp/myUhhyAHpTvjr9nPxInDjUdUkxL9okAG4JbjG/ecfzwYycdIXkLnapU7JWsnFqU07IJbnHkq0FNBII3lU0n/k8HE2ZNzJS3yFKh0QTERsxyz1ZyHTQYdpgMzrDfKQNeRuRblkaAYi/e6pmAKA59YnZ5pUP3aCX4hGmJGH5QXjzZtiQEBaxezALkAZMkk1bxglq2+kG6n4jgBVR4JFY0xVLYFF3pB5Ozc5hBJ0oOA3fZhxMoJYAU3MGhWySVfHMNck5Djqe4d8Ny7QFGheHQsm2SIgaomxrXhEFmCILzlUihCnUpUWW07SwMUa5zI3qP6QF2bcMNWDmLckxFWEQTEpukE0C06AQytMLm0p1jjj5xHR0dGk8QufZn2lXY5l4OUKIvp/qT+Id+Gjfb9k7VRPlhaSCCAaYEHMbo/O8a/wBgvaEy1+4JN1blFcFYlPBQBPEb4jkjXyRWHy+LPrNr2iE0TU+HrFRa7alCSuYphqddBqdwim2n7TIlumWPeL6IB3nPgOoillJXPdU1RKkngLqvpGWHHB3jJKZqjFRHttbYWvspTdlmpOKlDG6WoAQQWq9A+UfP9tWqZtK3JlS8iJSA/ZAHxrUchQqJ+lMfQbZJdCDXs9kgZiqhx+foIT2J7Ky5RnAKK5E9CkulvfSr7X7hIKglQDEVwTjWGxTin8hcnJqkfO5+zUTbSZVkvqlOlIWr5roAVNIbspJvKAyBAxMfS9j7O97PTa1klMhJlSaAXlB0rmbwHKBvCtA6cn2AXJITItbylK7bywmYlFSbq7xBVkCEjF6NGoLJAQhISlICUpGQAYAco1Zc0Yw4x7YPTenlPJyl0iK13jF9suysHiqsNkKlCkaWShg0ZMcfLNnq8iS4onEJcoJACQwGAFBE4guaBiYuebRC1DsmMNP2OboUjMAlL5t8pO/LppGste1Esya8MOZisSijaROXZswxaWyg2ffBN1RQoUIPwkfLeBo2VcKc35a1kstKAR8RCUh+DFn5Ui/RsxK0C8mta1CgDkCKiFJ+yCgdk00IFOjRP292dFxctiVkspvdkkZmtG4YY7oLabG4cpqK3kUPFsH3hosbJIuynzXXll974YskuG9tHSknuit2fZkzBVr46kZFvvwhibJUgF+0AM3J+9waJr2T+9JBuum8kjFKga8jeFOMMqJVLN4MQ4Oj6jdgYZR1si2pMXtKmQAMSwAzO6J7N2eJSb0wgqzOVcQPXPoB5Zi5BPypSOZDk+EVW09oLUq6M64igqKb6Y5QbooouWg+1tsXiUoyx0HH08If2HZyEX1NeV3Jqw7yee6KbZuyySkH4Sa8BU9fOL7aVqCEsMYEftgn/CIaRaL17QFu6vjClrtQQGeDSUXJYGgrxNT3xnLdaCskgsKhxjShqcK0gti44Ju30B2ltEDGpySO59OPjCl4ln0gabG63yFTv0fXV4OoVjoX2bl0dLNeFTwiAUSX6fesccPzV5CgHPGJoT6mHOFbdOup3mg9Ypn3Q1a5t9T5YDcID7g74VlEtbMVHRxMCVNjWeAEKo8ROKSFAkEFwRQuK0MCC44rjmrCjbbNVhRxTi2UaGTKASVJrQv4+IEZvYEy9Klk/SA/Ds+UaOUWqCx++seTKNM9Bb2SKnSd4ccU9v8A4hfWGpFjJSFJ7qEHGhGRx4vCE9bDKhDaaN0LQ5si3XWzHiPWA02jmnWg8u1F2V8W8VPH6uIrBZM0XmzzDE01f7MPWqwJmpcM5wOR3H7pFSpSkG6sEtvIWnelWJ5wIyDDK1otrLtZDOCDlgcRiMIZ/wA8GTnkfMRlDYVywZkpRUnPWmF5P1AUfMcoYsO0Qs3VC6rTEH8pz4YxoUvooowm9l/M2qtWAbvPdEUWFa6kE/mw6QzYFgDAPD6J8USvslKXDUUKStkanpDUqxITlBPeR4Vw1Ig5SfbCNEVoBEKT7e1B2lHACPO18y2OiWpzLk90EXizvddi7oT0ct3GDSkNHt6PRAoa3VBQIVt6HSRg4I60hkQtbFjB+OLgbmq9Q2pYZwasROtiFlSrtlTVYgAEMGutWuKT3wnYpF+c2VCcPD+brFhMcFb0olhoGNHz/vHmw0OSd57gB4vAcflRoUv02x1aAlYZmuEDqH7rvSKW1zHnJfC8PEAePdF9bkdm9mkvywPcTGf2mbqgrRSVdFB+6DkVMTBtMc2vaS10YmnX0xirlWAhJdruAyJOQ/XjDe0KzB+Yece2yZQAYDxOPp1hVG2WSekismpuhh9nOFlJy1p1hlVYAoV4ffg8PRqIXXPhypALfOYXBicfSGZirgfPL1hES8zjACvsAiTBLsTMRgHNny6ZaHgd+BFUeXo1HhB/eRAzICVvFz7PezUy1q7IuoB7S2pwTqrwz390Mk26Rq/YaZes7M91agQdCyxw+Ixo12c1KQaVKcFAagVCh90hvZGwUWeWEJDAcyTmVHMxK0VqKEVBGI3iMmTGpO0elCHxoqVkkeDhqjeKRFIumlHqxw4g4Q+shQJYOPiDUI+oDxG/hAF0bNODaaFJxGmkZtp0CndFhsra1zGqcxmN4++saJdkl2hDg8FDEHQ+kYi4MUkhuTcRhzGMO2DaCkFwbp1GB3EHPcYScfJOcH2hu0WZchehyORHnwMBnypUz4h7tX1D4eY++MX8nbAKf3qHSaXgLyeaf7xL/KbPNDoLb0Kbuw7ompCc67KywzJiaLZQyWku+5Qxfe362KLYNfLxgP8A4oxdM1Y5J9G7okuzS5fxzFK/CC/UBh1iqzMb3LGUW8H4e0d3mcIKqzzFYkJGgPiW8hFVN223ZlhKdM1dIrrRa1rLG+o6eoyHKC8kmLxb6LwyggkhcoE4krW/jAhZZhqgyl8FK/7RUStmrUcANzFR8gOph2X7NKxcpOoYHurHKE3sb23HthZu0Z0o9uXTXLkwr1fdFnYtoBbUIJwzCvyqFDwod0LyZE9AYrEwaLYn+YMerwtPsjG9KPuV4lCqylkaHAHfQ8IeLlHUhGXsxd0En73RT2+3qBAQyluDd7RrWoAFUpDYZq3AxKz2mbNICpYDULKolWZIZ8HbiN0CtaSuf2KJl9gby4CzRjiEh/wmNkOrRJrdMEgLvKRUzFEFSlns/CGIwpokc2i0sGzVS0gHtbyojwLRNFnUkMUoVyIPWsRSpsHTuPaHUVHMR0dOxpO1Qwqzk7hmylFxpFHb5LtLOJNzeat5PF6m1ZKDE4HI8DhC67MgLM0vRy2QJF0kbyKczrBmuR2OXBlNNmXpiRm147sR1d+kDtKsoZnzKksATUtCKi5hEqN8E6tgjhEUijmCqR0ELT5j8I4oBnKcvAlRMxyJbmAcCTLfhE7id/UxKbMYMIWvmOO7PkBVHhVlEFK+/OPoXsT/AIc37s+1pIRiiUcVaKmZhJ+nE50odTPGUW3SKn2T9jVWgpmTQUySaZFf5dE/i4tgSPr1h2ciUkJQkJSAwADADdDE2xAoAZtNzYU8tIVFqui6rHL+/wB9Yi5O9mzHBLo8ts3IRXzVsCYLMU5eFbScBz6fq0A2xQFJLgjF/wC/c8E9w6S2WWgNO4gjpBLHJ7Q+8aeDw2qT7uan6VOk8w3kOkZ80dcl4FzfZUyrIVkEULPEJktSFMoY9DuOhbCL2w2W6VbiRyBp3QK1SAs3Tm/l+kPxUlYG1ITsW0VSzSozG7eDjzizQqXM7SOyoY3SXHEYxm7QgpONUlj4eh9YJKKipKbpvEslqFzoR6xmlivojKHkvp05Yp70+PlC4luKlR6piyl7GnJYLmu+CQAo/wAyku0WadhpzLnU1bmcOUdH08yPKKM0iyLJZKSnW6GfOqmJ6AYweVstZGApkC/+0l35Rfqsa0ggMp9e5yMRA5c5dEKCWU/abTGmFS7cM4vHDFdne4+4lPL2ZMSeyu6dMK8mh2TbJ0v4x7xOooscsFcHeHzKSUkvTIfEGwwPWjQC5lhQqLVAGFQcOT4GG9pLoHPl2hyVaUrTeSQQfs8DC1omhXZoxoXdnIoPvzEKKs5Qu9kpgpnqQ2WIVk+mOAZ1wUAsCm7VBrm1OcMl9iuvAnNkqT/pLUlbUSoOG4jIPRs23iHbJs+4hIUAMqVxwdwKu1YlLlKe+1Mg7tyhyZ2kHhFIoSWtHnv2qrA56HAg88/CJLHDnA5a7wO+vPAjqD1hUru0NE6/T/8APh4M2IkGmKbLzHSK7aFoHTx/Tz3RO2WpSCxHDflSKm2TnU0Ts14cduyMya8STLYb46RKzPKB2idkI42MFaJuQhYpgt2F5s3IQAo5nLCJTVsGESa6N+cLkPAOBEExP9nMMypDRO8I4Fme9if8OvdXZ9qAMzFMssQg5KXkV7sE7zh9DkSnMAQp4eQm6IrdmTioKkRmmsVe0JYUphj4bt8PzFZDGI+4CATnAHi+JSzgpGNeEJItKSouWyrTx3+EOWqc544QxIsrS3haNCdIhs8grAcQxthF7sDTHQ5HlAbAB7wCH7jrJg1aEm/kAkWsFQehmJCx+YC5MTxBQ/M6RGQjtdYXt1mKgZbspJ94g7j8Y1xZdM4ns+ZMB7aCr8SW73Z+I6RPG6+L8CR0mIbfs1SRmCD4DxEaL2bsLJSpQF665OdaIG7suTvIhadYhOWlJBAcEuCOyKkeA5xebLDy72F4k8sAOgEPFU2QzT1QwEVvGCiBIVeO4QWKoysjMwOv2IGbMDTIBhBo6DVgTor7Rs4ZHrvo0LSZSkApDFiwcOS1QC2+LWf8L6MehfygSJfaPHyETcV2iim6plZNtKb4d2uqBJBDF7zHf2RDcmQFdogem/jrHbTsjfvB/EN31cR3jhHuy5oa5zTw05eBECt0xm/jaHJIYNHpTV4EmZdVdPKChUURJgEySFv8rHqbvpAbSmsOGFrYWS5wGMCXQYvZU2+1Bgn6a+SR490ISpT9owUpvEqOrtv/AEw5RCZMqwiZ6UI8VR06bSkLiVrhDFxoUtk6OKIWtdpbhHlnk3ReV8Ry0EdIkubyuQ84mouYAQZrBpcpuMdRPGIzJjDfAA2dNnNChmx0xUL3o45I2thkuXyEMTC5iSuykAZwutUVMv7nYVA0hDa1q+UQ3MmXUOIz1pXeVXN35N6wGVxxt2SsskrUN9Bw1+/OLq3ICZYSMoBsaXVSvpHjCu0toqMxUoABkglRrjoKNhvgNqKtnSdyB7LU83r4RcykVjMWeeqU6wymGBHphGj2far8u+zOBm+MLCal0dk+0Qt1mvEKT8ScN+6FLJb7huLBSXoSG/QjhFsqgG+F7QAQQQ40guO7QnY3s8hRUR+EdXPkIcSGQEjeOQJiu9mUACaMgumfyiLZYry84fwZMn72epDJj2zqdKeA8I9X8MCsp7CeH6Q3RPvYxHR0DmLrBAlZ6NDELPgBmKdMO5jzjp6sDvbuPpEEKZf5gf8Aaw8FNyEL5CMxVWqymWQpOALjcdPymo3PwazWY6ZhHSSYU6ZXWufeSFDEffpBLNabyQdYVtUu6phgYXsc0gkb361iXLey3BcdF0mY8Vu07Q/YGGKvEDz6R6q1FN440duUU+0LSUjUk47znD8rQ2HFcrI2m0t2REZNA5hWQHPGDzFOWhDc0FBzhMS7xJOA790MzTSB2hLG7pAvdAArU8RUtonMoHhbGOuwk06mArW5gkw5QORKvKZ2gN0rYQE1UCaCs5jo44//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21512" name="AutoShape 8" descr="data:image/jpeg;base64,/9j/4AAQSkZJRgABAQAAAQABAAD/2wCEAAkGBhQSERUTExQUFRUVGBgYGBcYGBUXFxkXGBcVFBcYFhcXHCYeGBkjGRQVHy8gIycpLCwsFx4xNTAqNSYrLCkBCQoKDgwOGg8PGiwkHyQpKSwsKSksKSwpLCwpKSwsKSwsLCwsLCwpKSksKSwpLCwpLCkpKSkpLCwsKSwsKSwpLP/AABEIAL0BCgMBIgACEQEDEQH/xAAcAAACAwEBAQEAAAAAAAAAAAADBAIFBgABBwj/xABAEAABAgMFBQUGAwYGAwAAAAABAhEAAyEEEjFBUQVhcYGRIqGxwdEGEzJCUvBicuEUI4KSwvEHFTOistIWQ+L/xAAZAQADAQEBAAAAAAAAAAAAAAABAgMEAAX/xAAoEQACAgICAQQBBAMAAAAAAAAAAQIRAyESMUEEEyJRYSMyUnEUQmL/2gAMAwEAAhEDEQA/AN7b5AIhaxWr/wBSzT5FaHQ7odnllNllFVb5WeUYOj3I7VFlLU6SFfEnq3n6GJ7PmssRWWe3Ox+YBjvTkeI9d0M7Os6yq8MHodeELKajtiyVJ2We0pjKaJyZhUkBqjM+kFlWGt5VSc84aSgDCMc/VN/tMjnqkIzdnvUqL9B3QIbOljMPwc9TFoZYOUQMhOkZnOT7YvNlauSganu8AYWXOljFB5F+4V7otplkScoTnbKScCRAQyYoJklXyk8D5HCBTZErJSgdCPLSBWzZa01xGodx5iFJdrUmh7adC3cdekN/RRL6CrshFQQd4ofWJ2e3KQa9oYMfIs/V4i98PKPaGKFkg8leo5wqbcHurBQoY3vXTfhDwnNdDLY5OnBTkdIFsiW6pu5I7yfSI3Hw+94hjYyGXMB+ZIbka8+1GzHl5On2W5fFoa2ZLxMI7VVU8B4qJi1saGSeMU+1aqI1IHJg/nF2dHchOyWZ2TrU86mLDa0ppYSNQPPwEH2PZnJUcojtgPdGpJ6Bv6oHgaTudFImQ8CMly+QNOOZ5YdYuVWa6gn7fAd8Ie7owwiOR0gznYiuVCy5eMPzEwvMTGcmIrRlSF1S+6HlCBhD5QDiltWzUTGvpBamYcPeALGocAsYkZINKxaLlxSbemzEpHugVKJDC6ovVIIJFE0JLn6Yok5asDpbFrRZn5QhOs7RczJfZwr58Yrp4akBMIps3aBkTQv5cFDVPqMf7xvLHZnF7I4cI+d2hEbf2a2jesaB8ySpHJNQf5VJEasc6WyLxuUkkMWm0BBGfpDAmI1P8qvSErTdBdVdBAr8zSAsrPQ/w4Uj6VOVeS+YhG0VSYYTMuwbZNgvm+R2X7I138NOukdkmoK2ZXJQVgNj+z7m/MwyT/29OsaKiRkBEqAVoBjwzgcjD3iqEh64pScE7izPveMCTyu2Y8k5Tds5cxRwDb1OO4ebQlNtShioDgG8SYXt21lKJSjLHJhqTkPHJ46xbEWs3ppYZJDhX8SsRwDHflFFCLdJDqMYq5AJlqUolKQqYrRyw/MAwA4xY2bZq7ovrKaCiT/UfADmYeARJRS6hI4AQsufMmBpYup+pQNfypx6tFfbj5EcuXWkDVKCaX5nNZ84VnWhAxVMP8czyMOy9ip+cqWd5YdAwgc7ZkhOMqXzSCfCA4fgdOJTp24gzAlL0dwFFanyBAJ464RO3WYEXrqk7ykgc8x0hxdtCeygckjyTFNte0TkFK1kJQ7APUqZ3IGADZ65UiUoJlFHygCkEHQjujptpC2TNocErAz03/lOORJiarWF40V4/e6BTJYIKVBwcQYmhl9iMta5a7vMDFKhqk5cRXXSLWRaag4EH7f7rXhFZMmXSJcwkpJ/dzDilX0q1fXPOoeHpIvbiKfeoiyip9dlWlJfk0chYUhxmeh0ijt63mcD+nnD+z7QySk0xpopLOOYUkiKiYp1k7/6kxsTtbBi8mhsCGlcYVny780D6UjqSf8AqIds/wDpJgZaWFzFUwbkPUmHEvbYjtiawSga15AnxAirWY8tloc31KugEsOOvplAgt98Yssk3oajxcLLTDCjASYkFCpTrESaQwoRiLDtC1qtiUrUkoUFFSE190AVJCV0DK7IzLhQikMbmm14FlJKkaaauBKEHusd0CVExwEwOIptoSmL8Otf0i7UIRtslxDIFGctaaRc+yc27LmGtDhXEgM3Fu6Kq1luUW/sxIKZK11N9XZGTJDFXeRyi0einp1+oOGcSb2JP2wEd7heg6w/7P2QlKpqwxWo3RohJKQ3EgnmIt/dRU1SzO9GsFmExYGKRVW98Bzry4xfS0MIQ2PZLiA+JqeJqfTkIsY8/Lk5yPFyStgrQi8An6ix/LirqA3OFNt2m6kDnDaD2iomiRdHHFR7gP4TFabP+0TST/ppod/4fXpnS8I1D+xcdXbCbGst5KVkUYFI1Vms6/h3V0Z22Wq6wSHUcBE7TaRLS5gNgs5czF/ErAfSnTiaE8AMoskoqkL/ANM9k7Ochcw31ZfSn8o8zXhhB5s8Jgdttdwak0A3nDnApFhJ7Uyp+n5Rx+o92gg9dB/LI++mTPhDD6jhy17ojM2cnFRKuJYdBTrBbdtREpJJIoKklgOJjK23bkycHltd+o5fw5cDXdCSkkVjFv8ACLi17RRLSwYaMM9wGJ4Rmps0zl31O2CXyGZ0qw6DHGBykOvtKJXqokpbFwMuAZscIem6Gihqwvc8H7jGeUmXquipMgoNPh0x6acOkHl2tmCs8D6a+MFmJcffOkKqSD2VCmJbL8afMfZbUlsPYa3SRMlKArR08Rh6QjY7ctLBYIUnF8067210fSDCaqWpjgcDkdOuR5HCpEzLybrOKjhpjuaOVx6GTpF1KtSSi8KEuDxDseLFY5xWCZU8PApMCkJTdAYh8Q55sS8TEhCc1B6MSO5kiLrMhoySs1dkqgDfFVt63B2+VAvK8R4P0iNntky4yCAD9VT4RU7SJWiZmS78gNNwENPJ8dE+O7M+LWZy7xDAUAyA9dYvZIIAGUZzZcwJNYvkzXzjIx0gykwIpgicKn9IiuAcCVC6wWhpQgShHHAFIgKkmGFHjEFpgnCczjC04U7obm40hS2rZMFHGftdnKlBIzISOJLCNdPsYlply0CgpxZmfnXnGe2WAq1yk6EqPJJPiBGulS789AySCo8jTvaLxNXp1UXIeTIuhKcgAOkdBbVOAhT3sVJdn0ezIZIiU+YySRjgOJLDvIieEDHaUN1eeA/qPIR5kI8pUeSz02YXQnIdTqeJgiUBIASGAwAwiBmC8X+Vupr4N1iRmUG/CPSAAFkKl3ll2wG/U67h9hibNCQScB/eJvAJtlClAqLgfLlxOscd2LWKQVq96t/wA0YHFRGpDcBxMdtS3hCTVgA5Ogh5RYRivaK2e8me5Tie0o5AZP4tn2d7JN8UVxx5StiabUm03jMVdSHZJz4DNTY91KkJsapTGW6EKp2sQGJa7i1MxSG7PZkoDD+Ys+tTpuwiFntfvFufhZknUnOtGNAH5sTGU2ONbYJaAaEXSGIO84KB36565Qh7Re10uzS0pX25jOlKWdnPxOCEhwQzF8g1YsNsbRTZZMyYoXggFk4ELLAAP8qiQCDq7R8jUlc4qnzSu4V3VTQm8AspKkoDkZJweg5PoxQUtkZZOK0fSdlbbE9PvJaVNS+g/FLcdk1qUHI+IwfWkKAKTwOh4eUUfsURJlSJswvJmkynVVUqYpRSGOclawxTkSFaxpLbZQC2APwnf9BO/LeHzLtlw8HobDL3VaAWQCaDJUwV8h0ViU8DiN8KyQUqrwPL76cIjNWQQcwzKFDqCeB/thDtsUJgE0CqqLGix6sTxiPQemNSmZiOmP684FNsABva/MMDuIOB3dCYhs+fSodix+8izHnFqqzOklLKQQxBD00UM4k3xegN09CsskJ1GunEZeG+EJ7pUSzg4jfqPBuGlfJiFSSFIJCCdXun6TqCHY5h8wYakTbygCAx6YPhlwy6Rqg+apl4u1sz1pssq89+4TlTvBqI5ExPy3phGgcf7fONXNsyLppV4lImy0Jq3DHujvZXlnNIyMxM9r11vwgi9xbDk8dZ9p1Y4u3DcY0ltsUyaGQkJB+ZVOgxhT/w4mqilXBwrqWg+1F+RMk1GqFhMBiKzAbVsBcsm6pQ0v4fzD0hb9ntI+VKuCh5tE3gmuhfciNL4wBUwfrlAZljtR/9Q5qR/wBo6TsW0qoQhI/M/wDxBjlil9He5H7BT7Y1aRR2+1KLkAltASz0BOg3mNfY/Y0qPbUVbh2R1NT3Rc232XQiQUJAAIILfiBDnU1zi0fTv/YlLMvB839l5JTOM1ZA7K8S1SN8bOyJuS7+awG/K1OrvzjL7OsZnLEoigLr3BJZXAu4jYTu1wgR3Ztxy+HEBMN9AVmH/X1hT3sPyEM4gRsohxro+oERCxihOpPQdkeD84gq0tLvjRxxag60g6U3UgaBukY/TrbZ44upDljmST98GHKCzWBB5Dnj4CJSk56xEJvF8hhGqgnq13UucchqTQDmYihbUxOf3pA7SSVUxGG4mhJ5U6wWRJCBvzOpg2CvIHalouo4xmbJYqFR+JZKjzwHIMOsWdvm+9mXR8KcfEDiceHER5MS0RltmvGuK/Jn9qpqmXh7wkHgA55YA7iY8kJSGQR2cOdfGvP8xixlykzZ6k0JSjDCpIJY5KAuV/FWK61yyhRScRXR2di2WDEZEERKmtjylboR9tPZydaZSEJUeyuV2me9KJKb2Ie7fJIJyNah8h7TbCXKnpkzgqRZZTpkkkXVDFayv4ferPaVmKBmSI+z7JX+6ZQe4SH3FiG3MREdo2tC0FCgFJOIIBB0oY248igtmZ45ZHSMh7P7IQZcuYQBLSxkoyo7TCDnUs+pOYi3tEsKBBYg4iCTpgNAzaekHsdhKuERyZZZJWehhxRwQooJ1jdSgcXJG8HHvdx+kAsxuKKFPdVQ8qvxDA/w74vtrWW6l8013tn3V5Qj+zCcKMFjDJ/QxGTrTIzav8C0sFKjR/qGoFQQeGBh+xWgh1SzeA+JOChreG7Uc2hFKVCh7K5f/Ebt2Y03B4PMsfvB72U6JqfiSCRzDdxyqNRE3RNljOsiJyTdzHaTTjTQgsQoZisZlE1UibcUSQDQsQ4ryyw1DZRY2e3ue04VjeSwfJymgNaFmOrxc7O2eFqExYB0OuFSCNw6cIfEndI5ScRCzWFU7tk9k4AHFqHk8Xdi2GE1++WkMiyiWbySHV8rPe30wP4ur0hj9sSPjUBuxjao/wAiUssmD/YwMBEVWWCp2jLJYTEh8Bgf90TnyHGPn40h6XgipMqrTZorF2RALsBwp4RbWqSkCp6BPQMKmKwWVSj2fAE87rAczEJWujVFWtg5kpDedYgjaKQmpAIx9W8osEbBUfiURuS3i33rDsnZCE1ArrieZNTDRlJOxZKJR2a3GvYmbjdNYOvaLIIUlTn8vL5oulWcDKKW3IeYAMsfH0hvckdCEJMrRstKLxSACs3lUxO/78YAuQdR0ixtK6tC0cbFpCV0jL75xG9ug80wvAGNxY5l5QQ1AQs7gC4B/jAbgrSLVQj8+y/aS1JJItE8E4n3i6tQZxf7G/xPtUpQE1QnIzCgAttUqDOeOOoxjoYXCNHkcrZ9jMcosKQjsfbUu0yxMlqBB+yDoRgRD8ccDlSmqcY8npJDDrBoDaLQEivSA+hk3YkJKZKWH6k5knOKi320JSVHgN5OA6w3ap5UYxvtPt6XLlKmrBobslOAmKIqrUAUr9P5oi9ukaorirZ6NsosU0GasXyb2NSontXRiQQpWLMQxYho1m1ZKbRJE5AwD4YpIDnewrvA3CPgE21Tpq1WglbpUl5gcXCXuMofB8Javyx9n9i/bJams1tdM+6FS1lgJycOUzdmzjMRo9qokJZLlovZqylDPkPBh3ARXp7Rxg1tWHYMwwz6R7YZRJ/tGV7dHqY1whY1Y9nvFxLlBIpAUWQOlWaXbnrrE7LbEzHKXYFnahbMajfF4xo83Lkc2I7XkOONOsZSUCah33YxtdoIdMfOErKS6ScT4kuHwieSNlYO4FvMXea+FAhmWAXGmTH7oYCLX7uYGIDuxyOoOYwwOm54NI2lNSAWStOD4Hhx3Q1L2sg/FKI4EDxZ4y00B2hSZLTMUFCgJq2RzroRTpFp/myUhhyAHpTvjr9nPxInDjUdUkxL9okAG4JbjG/ecfzwYycdIXkLnapU7JWsnFqU07IJbnHkq0FNBII3lU0n/k8HE2ZNzJS3yFKh0QTERsxyz1ZyHTQYdpgMzrDfKQNeRuRblkaAYi/e6pmAKA59YnZ5pUP3aCX4hGmJGH5QXjzZtiQEBaxezALkAZMkk1bxglq2+kG6n4jgBVR4JFY0xVLYFF3pB5Ozc5hBJ0oOA3fZhxMoJYAU3MGhWySVfHMNck5Djqe4d8Ny7QFGheHQsm2SIgaomxrXhEFmCILzlUihCnUpUWW07SwMUa5zI3qP6QF2bcMNWDmLckxFWEQTEpukE0C06AQytMLm0p1jjj5xHR0dGk8QufZn2lXY5l4OUKIvp/qT+Id+Gjfb9k7VRPlhaSCCAaYEHMbo/O8a/wBgvaEy1+4JN1blFcFYlPBQBPEb4jkjXyRWHy+LPrNr2iE0TU+HrFRa7alCSuYphqddBqdwim2n7TIlumWPeL6IB3nPgOoillJXPdU1RKkngLqvpGWHHB3jJKZqjFRHttbYWvspTdlmpOKlDG6WoAQQWq9A+UfP9tWqZtK3JlS8iJSA/ZAHxrUchQqJ+lMfQbZJdCDXs9kgZiqhx+foIT2J7Ky5RnAKK5E9CkulvfSr7X7hIKglQDEVwTjWGxTin8hcnJqkfO5+zUTbSZVkvqlOlIWr5roAVNIbspJvKAyBAxMfS9j7O97PTa1klMhJlSaAXlB0rmbwHKBvCtA6cn2AXJITItbylK7bywmYlFSbq7xBVkCEjF6NGoLJAQhISlICUpGQAYAco1Zc0Yw4x7YPTenlPJyl0iK13jF9suysHiqsNkKlCkaWShg0ZMcfLNnq8iS4onEJcoJACQwGAFBE4guaBiYuebRC1DsmMNP2OboUjMAlL5t8pO/LppGste1Esya8MOZisSijaROXZswxaWyg2ffBN1RQoUIPwkfLeBo2VcKc35a1kstKAR8RCUh+DFn5Ui/RsxK0C8mta1CgDkCKiFJ+yCgdk00IFOjRP292dFxctiVkspvdkkZmtG4YY7oLabG4cpqK3kUPFsH3hosbJIuynzXXll974YskuG9tHSknuit2fZkzBVr46kZFvvwhibJUgF+0AM3J+9waJr2T+9JBuum8kjFKga8jeFOMMqJVLN4MQ4Oj6jdgYZR1si2pMXtKmQAMSwAzO6J7N2eJSb0wgqzOVcQPXPoB5Zi5BPypSOZDk+EVW09oLUq6M64igqKb6Y5QbooouWg+1tsXiUoyx0HH08If2HZyEX1NeV3Jqw7yee6KbZuyySkH4Sa8BU9fOL7aVqCEsMYEftgn/CIaRaL17QFu6vjClrtQQGeDSUXJYGgrxNT3xnLdaCskgsKhxjShqcK0gti44Ju30B2ltEDGpySO59OPjCl4ln0gabG63yFTv0fXV4OoVjoX2bl0dLNeFTwiAUSX6fesccPzV5CgHPGJoT6mHOFbdOup3mg9Ypn3Q1a5t9T5YDcID7g74VlEtbMVHRxMCVNjWeAEKo8ROKSFAkEFwRQuK0MCC44rjmrCjbbNVhRxTi2UaGTKASVJrQv4+IEZvYEy9Klk/SA/Ds+UaOUWqCx++seTKNM9Bb2SKnSd4ccU9v8A4hfWGpFjJSFJ7qEHGhGRx4vCE9bDKhDaaN0LQ5si3XWzHiPWA02jmnWg8u1F2V8W8VPH6uIrBZM0XmzzDE01f7MPWqwJmpcM5wOR3H7pFSpSkG6sEtvIWnelWJ5wIyDDK1otrLtZDOCDlgcRiMIZ/wA8GTnkfMRlDYVywZkpRUnPWmF5P1AUfMcoYsO0Qs3VC6rTEH8pz4YxoUvooowm9l/M2qtWAbvPdEUWFa6kE/mw6QzYFgDAPD6J8USvslKXDUUKStkanpDUqxITlBPeR4Vw1Ig5SfbCNEVoBEKT7e1B2lHACPO18y2OiWpzLk90EXizvddi7oT0ct3GDSkNHt6PRAoa3VBQIVt6HSRg4I60hkQtbFjB+OLgbmq9Q2pYZwasROtiFlSrtlTVYgAEMGutWuKT3wnYpF+c2VCcPD+brFhMcFb0olhoGNHz/vHmw0OSd57gB4vAcflRoUv02x1aAlYZmuEDqH7rvSKW1zHnJfC8PEAePdF9bkdm9mkvywPcTGf2mbqgrRSVdFB+6DkVMTBtMc2vaS10YmnX0xirlWAhJdruAyJOQ/XjDe0KzB+Yece2yZQAYDxOPp1hVG2WSekismpuhh9nOFlJy1p1hlVYAoV4ffg8PRqIXXPhypALfOYXBicfSGZirgfPL1hES8zjACvsAiTBLsTMRgHNny6ZaHgd+BFUeXo1HhB/eRAzICVvFz7PezUy1q7IuoB7S2pwTqrwz390Mk26Rq/YaZes7M91agQdCyxw+Ixo12c1KQaVKcFAagVCh90hvZGwUWeWEJDAcyTmVHMxK0VqKEVBGI3iMmTGpO0elCHxoqVkkeDhqjeKRFIumlHqxw4g4Q+shQJYOPiDUI+oDxG/hAF0bNODaaFJxGmkZtp0CndFhsra1zGqcxmN4++saJdkl2hDg8FDEHQ+kYi4MUkhuTcRhzGMO2DaCkFwbp1GB3EHPcYScfJOcH2hu0WZchehyORHnwMBnypUz4h7tX1D4eY++MX8nbAKf3qHSaXgLyeaf7xL/KbPNDoLb0Kbuw7ompCc67KywzJiaLZQyWku+5Qxfe362KLYNfLxgP8A4oxdM1Y5J9G7okuzS5fxzFK/CC/UBh1iqzMb3LGUW8H4e0d3mcIKqzzFYkJGgPiW8hFVN223ZlhKdM1dIrrRa1rLG+o6eoyHKC8kmLxb6LwyggkhcoE4krW/jAhZZhqgyl8FK/7RUStmrUcANzFR8gOph2X7NKxcpOoYHurHKE3sb23HthZu0Z0o9uXTXLkwr1fdFnYtoBbUIJwzCvyqFDwod0LyZE9AYrEwaLYn+YMerwtPsjG9KPuV4lCqylkaHAHfQ8IeLlHUhGXsxd0En73RT2+3qBAQyluDd7RrWoAFUpDYZq3AxKz2mbNICpYDULKolWZIZ8HbiN0CtaSuf2KJl9gby4CzRjiEh/wmNkOrRJrdMEgLvKRUzFEFSlns/CGIwpokc2i0sGzVS0gHtbyojwLRNFnUkMUoVyIPWsRSpsHTuPaHUVHMR0dOxpO1Qwqzk7hmylFxpFHb5LtLOJNzeat5PF6m1ZKDE4HI8DhC67MgLM0vRy2QJF0kbyKczrBmuR2OXBlNNmXpiRm147sR1d+kDtKsoZnzKksATUtCKi5hEqN8E6tgjhEUijmCqR0ELT5j8I4oBnKcvAlRMxyJbmAcCTLfhE7id/UxKbMYMIWvmOO7PkBVHhVlEFK+/OPoXsT/AIc37s+1pIRiiUcVaKmZhJ+nE50odTPGUW3SKn2T9jVWgpmTQUySaZFf5dE/i4tgSPr1h2ciUkJQkJSAwADADdDE2xAoAZtNzYU8tIVFqui6rHL+/wB9Yi5O9mzHBLo8ts3IRXzVsCYLMU5eFbScBz6fq0A2xQFJLgjF/wC/c8E9w6S2WWgNO4gjpBLHJ7Q+8aeDw2qT7uan6VOk8w3kOkZ80dcl4FzfZUyrIVkEULPEJktSFMoY9DuOhbCL2w2W6VbiRyBp3QK1SAs3Tm/l+kPxUlYG1ITsW0VSzSozG7eDjzizQqXM7SOyoY3SXHEYxm7QgpONUlj4eh9YJKKipKbpvEslqFzoR6xmlivojKHkvp05Yp70+PlC4luKlR6piyl7GnJYLmu+CQAo/wAyku0WadhpzLnU1bmcOUdH08yPKKM0iyLJZKSnW6GfOqmJ6AYweVstZGApkC/+0l35Rfqsa0ggMp9e5yMRA5c5dEKCWU/abTGmFS7cM4vHDFdne4+4lPL2ZMSeyu6dMK8mh2TbJ0v4x7xOooscsFcHeHzKSUkvTIfEGwwPWjQC5lhQqLVAGFQcOT4GG9pLoHPl2hyVaUrTeSQQfs8DC1omhXZoxoXdnIoPvzEKKs5Qu9kpgpnqQ2WIVk+mOAZ1wUAsCm7VBrm1OcMl9iuvAnNkqT/pLUlbUSoOG4jIPRs23iHbJs+4hIUAMqVxwdwKu1YlLlKe+1Mg7tyhyZ2kHhFIoSWtHnv2qrA56HAg88/CJLHDnA5a7wO+vPAjqD1hUru0NE6/T/8APh4M2IkGmKbLzHSK7aFoHTx/Tz3RO2WpSCxHDflSKm2TnU0Ts14cduyMya8STLYb46RKzPKB2idkI42MFaJuQhYpgt2F5s3IQAo5nLCJTVsGESa6N+cLkPAOBEExP9nMMypDRO8I4Fme9if8OvdXZ9qAMzFMssQg5KXkV7sE7zh9DkSnMAQp4eQm6IrdmTioKkRmmsVe0JYUphj4bt8PzFZDGI+4CATnAHi+JSzgpGNeEJItKSouWyrTx3+EOWqc544QxIsrS3haNCdIhs8grAcQxthF7sDTHQ5HlAbAB7wCH7jrJg1aEm/kAkWsFQehmJCx+YC5MTxBQ/M6RGQjtdYXt1mKgZbspJ94g7j8Y1xZdM4ns+ZMB7aCr8SW73Z+I6RPG6+L8CR0mIbfs1SRmCD4DxEaL2bsLJSpQF665OdaIG7suTvIhadYhOWlJBAcEuCOyKkeA5xebLDy72F4k8sAOgEPFU2QzT1QwEVvGCiBIVeO4QWKoysjMwOv2IGbMDTIBhBo6DVgTor7Rs4ZHrvo0LSZSkApDFiwcOS1QC2+LWf8L6MehfygSJfaPHyETcV2iim6plZNtKb4d2uqBJBDF7zHf2RDcmQFdogem/jrHbTsjfvB/EN31cR3jhHuy5oa5zTw05eBECt0xm/jaHJIYNHpTV4EmZdVdPKChUURJgEySFv8rHqbvpAbSmsOGFrYWS5wGMCXQYvZU2+1Bgn6a+SR490ISpT9owUpvEqOrtv/AEw5RCZMqwiZ6UI8VR06bSkLiVrhDFxoUtk6OKIWtdpbhHlnk3ReV8Ry0EdIkubyuQ84mouYAQZrBpcpuMdRPGIzJjDfAA2dNnNChmx0xUL3o45I2thkuXyEMTC5iSuykAZwutUVMv7nYVA0hDa1q+UQ3MmXUOIz1pXeVXN35N6wGVxxt2SsskrUN9Bw1+/OLq3ICZYSMoBsaXVSvpHjCu0toqMxUoABkglRrjoKNhvgNqKtnSdyB7LU83r4RcykVjMWeeqU6wymGBHphGj2far8u+zOBm+MLCal0dk+0Qt1mvEKT8ScN+6FLJb7huLBSXoSG/QjhFsqgG+F7QAQQQ40guO7QnY3s8hRUR+EdXPkIcSGQEjeOQJiu9mUACaMgumfyiLZYry84fwZMn72epDJj2zqdKeA8I9X8MCsp7CeH6Q3RPvYxHR0DmLrBAlZ6NDELPgBmKdMO5jzjp6sDvbuPpEEKZf5gf8Aaw8FNyEL5CMxVWqymWQpOALjcdPymo3PwazWY6ZhHSSYU6ZXWufeSFDEffpBLNabyQdYVtUu6phgYXsc0gkb361iXLey3BcdF0mY8Vu07Q/YGGKvEDz6R6q1FN440duUU+0LSUjUk47znD8rQ2HFcrI2m0t2REZNA5hWQHPGDzFOWhDc0FBzhMS7xJOA790MzTSB2hLG7pAvdAArU8RUtonMoHhbGOuwk06mArW5gkw5QORKvKZ2gN0rYQE1UCaCs5jo44//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pic>
        <p:nvPicPr>
          <p:cNvPr id="21514" name="Picture 10" descr="http://k20.kn3.net/E0C32AAEC.jpg"/>
          <p:cNvPicPr>
            <a:picLocks noChangeAspect="1" noChangeArrowheads="1"/>
          </p:cNvPicPr>
          <p:nvPr/>
        </p:nvPicPr>
        <p:blipFill>
          <a:blip r:embed="rId13"/>
          <a:srcRect/>
          <a:stretch>
            <a:fillRect/>
          </a:stretch>
        </p:blipFill>
        <p:spPr bwMode="auto">
          <a:xfrm>
            <a:off x="642910" y="642918"/>
            <a:ext cx="5500726" cy="3910156"/>
          </a:xfrm>
          <a:prstGeom prst="rect">
            <a:avLst/>
          </a:prstGeom>
          <a:noFill/>
        </p:spPr>
      </p:pic>
    </p:spTree>
  </p:cSld>
  <p:clrMapOvr>
    <a:masterClrMapping/>
  </p:clrMapOvr>
  <p:transition>
    <p:pull dir="ld"/>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ox(in)">
                                      <p:cBhvr>
                                        <p:cTn id="7" dur="500"/>
                                        <p:tgtEl>
                                          <p:spTgt spid="8195"/>
                                        </p:tgtEl>
                                      </p:cBhvr>
                                    </p:animEffect>
                                  </p:childTnLst>
                                </p:cTn>
                              </p:par>
                              <p:par>
                                <p:cTn id="8" presetID="4" presetClass="entr" presetSubtype="16" fill="hold" nodeType="withEffect">
                                  <p:stCondLst>
                                    <p:cond delay="0"/>
                                  </p:stCondLst>
                                  <p:childTnLst>
                                    <p:set>
                                      <p:cBhvr>
                                        <p:cTn id="9" dur="1" fill="hold">
                                          <p:stCondLst>
                                            <p:cond delay="0"/>
                                          </p:stCondLst>
                                        </p:cTn>
                                        <p:tgtEl>
                                          <p:spTgt spid="8196"/>
                                        </p:tgtEl>
                                        <p:attrNameLst>
                                          <p:attrName>style.visibility</p:attrName>
                                        </p:attrNameLst>
                                      </p:cBhvr>
                                      <p:to>
                                        <p:strVal val="visible"/>
                                      </p:to>
                                    </p:set>
                                    <p:animEffect transition="in" filter="box(in)">
                                      <p:cBhvr>
                                        <p:cTn id="10" dur="500"/>
                                        <p:tgtEl>
                                          <p:spTgt spid="8196"/>
                                        </p:tgtEl>
                                      </p:cBhvr>
                                    </p:animEffect>
                                  </p:childTnLst>
                                </p:cTn>
                              </p:par>
                              <p:par>
                                <p:cTn id="11" presetID="4" presetClass="entr" presetSubtype="16" fill="hold" nodeType="withEffect">
                                  <p:stCondLst>
                                    <p:cond delay="0"/>
                                  </p:stCondLst>
                                  <p:childTnLst>
                                    <p:set>
                                      <p:cBhvr>
                                        <p:cTn id="12" dur="1" fill="hold">
                                          <p:stCondLst>
                                            <p:cond delay="0"/>
                                          </p:stCondLst>
                                        </p:cTn>
                                        <p:tgtEl>
                                          <p:spTgt spid="8197"/>
                                        </p:tgtEl>
                                        <p:attrNameLst>
                                          <p:attrName>style.visibility</p:attrName>
                                        </p:attrNameLst>
                                      </p:cBhvr>
                                      <p:to>
                                        <p:strVal val="visible"/>
                                      </p:to>
                                    </p:set>
                                    <p:animEffect transition="in" filter="box(in)">
                                      <p:cBhvr>
                                        <p:cTn id="13" dur="500"/>
                                        <p:tgtEl>
                                          <p:spTgt spid="8197"/>
                                        </p:tgtEl>
                                      </p:cBhvr>
                                    </p:animEffect>
                                  </p:childTnLst>
                                </p:cTn>
                              </p:par>
                              <p:par>
                                <p:cTn id="14" presetID="4" presetClass="entr" presetSubtype="16" fill="hold" nodeType="withEffect">
                                  <p:stCondLst>
                                    <p:cond delay="0"/>
                                  </p:stCondLst>
                                  <p:childTnLst>
                                    <p:set>
                                      <p:cBhvr>
                                        <p:cTn id="15" dur="1" fill="hold">
                                          <p:stCondLst>
                                            <p:cond delay="0"/>
                                          </p:stCondLst>
                                        </p:cTn>
                                        <p:tgtEl>
                                          <p:spTgt spid="8198"/>
                                        </p:tgtEl>
                                        <p:attrNameLst>
                                          <p:attrName>style.visibility</p:attrName>
                                        </p:attrNameLst>
                                      </p:cBhvr>
                                      <p:to>
                                        <p:strVal val="visible"/>
                                      </p:to>
                                    </p:set>
                                    <p:animEffect transition="in" filter="box(in)">
                                      <p:cBhvr>
                                        <p:cTn id="16" dur="500"/>
                                        <p:tgtEl>
                                          <p:spTgt spid="8198"/>
                                        </p:tgtEl>
                                      </p:cBhvr>
                                    </p:animEffect>
                                  </p:childTnLst>
                                </p:cTn>
                              </p:par>
                              <p:par>
                                <p:cTn id="17" presetID="4" presetClass="entr" presetSubtype="16" fill="hold" nodeType="withEffect">
                                  <p:stCondLst>
                                    <p:cond delay="0"/>
                                  </p:stCondLst>
                                  <p:childTnLst>
                                    <p:set>
                                      <p:cBhvr>
                                        <p:cTn id="18" dur="1" fill="hold">
                                          <p:stCondLst>
                                            <p:cond delay="0"/>
                                          </p:stCondLst>
                                        </p:cTn>
                                        <p:tgtEl>
                                          <p:spTgt spid="8199"/>
                                        </p:tgtEl>
                                        <p:attrNameLst>
                                          <p:attrName>style.visibility</p:attrName>
                                        </p:attrNameLst>
                                      </p:cBhvr>
                                      <p:to>
                                        <p:strVal val="visible"/>
                                      </p:to>
                                    </p:set>
                                    <p:animEffect transition="in" filter="box(in)">
                                      <p:cBhvr>
                                        <p:cTn id="19" dur="500"/>
                                        <p:tgtEl>
                                          <p:spTgt spid="8199"/>
                                        </p:tgtEl>
                                      </p:cBhvr>
                                    </p:animEffect>
                                  </p:childTnLst>
                                </p:cTn>
                              </p:par>
                              <p:par>
                                <p:cTn id="20" presetID="4" presetClass="entr" presetSubtype="16" fill="hold" nodeType="withEffect">
                                  <p:stCondLst>
                                    <p:cond delay="0"/>
                                  </p:stCondLst>
                                  <p:childTnLst>
                                    <p:set>
                                      <p:cBhvr>
                                        <p:cTn id="21" dur="1" fill="hold">
                                          <p:stCondLst>
                                            <p:cond delay="0"/>
                                          </p:stCondLst>
                                        </p:cTn>
                                        <p:tgtEl>
                                          <p:spTgt spid="8200"/>
                                        </p:tgtEl>
                                        <p:attrNameLst>
                                          <p:attrName>style.visibility</p:attrName>
                                        </p:attrNameLst>
                                      </p:cBhvr>
                                      <p:to>
                                        <p:strVal val="visible"/>
                                      </p:to>
                                    </p:set>
                                    <p:animEffect transition="in" filter="box(in)">
                                      <p:cBhvr>
                                        <p:cTn id="22" dur="500"/>
                                        <p:tgtEl>
                                          <p:spTgt spid="8200"/>
                                        </p:tgtEl>
                                      </p:cBhvr>
                                    </p:animEffect>
                                  </p:childTnLst>
                                </p:cTn>
                              </p:par>
                              <p:par>
                                <p:cTn id="23" presetID="4" presetClass="entr" presetSubtype="16" fill="hold" nodeType="withEffect">
                                  <p:stCondLst>
                                    <p:cond delay="0"/>
                                  </p:stCondLst>
                                  <p:childTnLst>
                                    <p:set>
                                      <p:cBhvr>
                                        <p:cTn id="24" dur="1" fill="hold">
                                          <p:stCondLst>
                                            <p:cond delay="0"/>
                                          </p:stCondLst>
                                        </p:cTn>
                                        <p:tgtEl>
                                          <p:spTgt spid="8201"/>
                                        </p:tgtEl>
                                        <p:attrNameLst>
                                          <p:attrName>style.visibility</p:attrName>
                                        </p:attrNameLst>
                                      </p:cBhvr>
                                      <p:to>
                                        <p:strVal val="visible"/>
                                      </p:to>
                                    </p:set>
                                    <p:animEffect transition="in" filter="box(in)">
                                      <p:cBhvr>
                                        <p:cTn id="25" dur="500"/>
                                        <p:tgtEl>
                                          <p:spTgt spid="8201"/>
                                        </p:tgtEl>
                                      </p:cBhvr>
                                    </p:animEffect>
                                  </p:childTnLst>
                                </p:cTn>
                              </p:par>
                              <p:par>
                                <p:cTn id="26" presetID="4" presetClass="entr" presetSubtype="16" fill="hold" nodeType="withEffect">
                                  <p:stCondLst>
                                    <p:cond delay="0"/>
                                  </p:stCondLst>
                                  <p:childTnLst>
                                    <p:set>
                                      <p:cBhvr>
                                        <p:cTn id="27" dur="1" fill="hold">
                                          <p:stCondLst>
                                            <p:cond delay="0"/>
                                          </p:stCondLst>
                                        </p:cTn>
                                        <p:tgtEl>
                                          <p:spTgt spid="8202"/>
                                        </p:tgtEl>
                                        <p:attrNameLst>
                                          <p:attrName>style.visibility</p:attrName>
                                        </p:attrNameLst>
                                      </p:cBhvr>
                                      <p:to>
                                        <p:strVal val="visible"/>
                                      </p:to>
                                    </p:set>
                                    <p:animEffect transition="in" filter="box(in)">
                                      <p:cBhvr>
                                        <p:cTn id="28" dur="500"/>
                                        <p:tgtEl>
                                          <p:spTgt spid="8202"/>
                                        </p:tgtEl>
                                      </p:cBhvr>
                                    </p:animEffect>
                                  </p:childTnLst>
                                </p:cTn>
                              </p:par>
                              <p:par>
                                <p:cTn id="29" presetID="4" presetClass="entr" presetSubtype="16" fill="hold" nodeType="withEffect">
                                  <p:stCondLst>
                                    <p:cond delay="0"/>
                                  </p:stCondLst>
                                  <p:childTnLst>
                                    <p:set>
                                      <p:cBhvr>
                                        <p:cTn id="30" dur="1" fill="hold">
                                          <p:stCondLst>
                                            <p:cond delay="0"/>
                                          </p:stCondLst>
                                        </p:cTn>
                                        <p:tgtEl>
                                          <p:spTgt spid="8203"/>
                                        </p:tgtEl>
                                        <p:attrNameLst>
                                          <p:attrName>style.visibility</p:attrName>
                                        </p:attrNameLst>
                                      </p:cBhvr>
                                      <p:to>
                                        <p:strVal val="visible"/>
                                      </p:to>
                                    </p:set>
                                    <p:animEffect transition="in" filter="box(in)">
                                      <p:cBhvr>
                                        <p:cTn id="31" dur="500"/>
                                        <p:tgtEl>
                                          <p:spTgt spid="8203"/>
                                        </p:tgtEl>
                                      </p:cBhvr>
                                    </p:animEffect>
                                  </p:childTnLst>
                                </p:cTn>
                              </p:par>
                              <p:par>
                                <p:cTn id="32" presetID="4" presetClass="entr" presetSubtype="16" fill="hold" nodeType="withEffect">
                                  <p:stCondLst>
                                    <p:cond delay="0"/>
                                  </p:stCondLst>
                                  <p:childTnLst>
                                    <p:set>
                                      <p:cBhvr>
                                        <p:cTn id="33" dur="1" fill="hold">
                                          <p:stCondLst>
                                            <p:cond delay="0"/>
                                          </p:stCondLst>
                                        </p:cTn>
                                        <p:tgtEl>
                                          <p:spTgt spid="8204"/>
                                        </p:tgtEl>
                                        <p:attrNameLst>
                                          <p:attrName>style.visibility</p:attrName>
                                        </p:attrNameLst>
                                      </p:cBhvr>
                                      <p:to>
                                        <p:strVal val="visible"/>
                                      </p:to>
                                    </p:set>
                                    <p:animEffect transition="in" filter="box(in)">
                                      <p:cBhvr>
                                        <p:cTn id="34" dur="500"/>
                                        <p:tgtEl>
                                          <p:spTgt spid="8204"/>
                                        </p:tgtEl>
                                      </p:cBhvr>
                                    </p:animEffect>
                                  </p:childTnLst>
                                </p:cTn>
                              </p:par>
                              <p:par>
                                <p:cTn id="35" presetID="4" presetClass="entr" presetSubtype="16" fill="hold" nodeType="withEffect">
                                  <p:stCondLst>
                                    <p:cond delay="0"/>
                                  </p:stCondLst>
                                  <p:childTnLst>
                                    <p:set>
                                      <p:cBhvr>
                                        <p:cTn id="36" dur="1" fill="hold">
                                          <p:stCondLst>
                                            <p:cond delay="0"/>
                                          </p:stCondLst>
                                        </p:cTn>
                                        <p:tgtEl>
                                          <p:spTgt spid="8205"/>
                                        </p:tgtEl>
                                        <p:attrNameLst>
                                          <p:attrName>style.visibility</p:attrName>
                                        </p:attrNameLst>
                                      </p:cBhvr>
                                      <p:to>
                                        <p:strVal val="visible"/>
                                      </p:to>
                                    </p:set>
                                    <p:animEffect transition="in" filter="box(in)">
                                      <p:cBhvr>
                                        <p:cTn id="37" dur="500"/>
                                        <p:tgtEl>
                                          <p:spTgt spid="8205"/>
                                        </p:tgtEl>
                                      </p:cBhvr>
                                    </p:animEffect>
                                  </p:childTnLst>
                                </p:cTn>
                              </p:par>
                              <p:par>
                                <p:cTn id="38" presetID="4" presetClass="entr" presetSubtype="16" fill="hold" nodeType="withEffect">
                                  <p:stCondLst>
                                    <p:cond delay="0"/>
                                  </p:stCondLst>
                                  <p:childTnLst>
                                    <p:set>
                                      <p:cBhvr>
                                        <p:cTn id="39" dur="1" fill="hold">
                                          <p:stCondLst>
                                            <p:cond delay="0"/>
                                          </p:stCondLst>
                                        </p:cTn>
                                        <p:tgtEl>
                                          <p:spTgt spid="8206"/>
                                        </p:tgtEl>
                                        <p:attrNameLst>
                                          <p:attrName>style.visibility</p:attrName>
                                        </p:attrNameLst>
                                      </p:cBhvr>
                                      <p:to>
                                        <p:strVal val="visible"/>
                                      </p:to>
                                    </p:set>
                                    <p:animEffect transition="in" filter="box(in)">
                                      <p:cBhvr>
                                        <p:cTn id="40" dur="500"/>
                                        <p:tgtEl>
                                          <p:spTgt spid="8206"/>
                                        </p:tgtEl>
                                      </p:cBhvr>
                                    </p:animEffect>
                                  </p:childTnLst>
                                </p:cTn>
                              </p:par>
                              <p:par>
                                <p:cTn id="41" presetID="4" presetClass="entr" presetSubtype="16" fill="hold" nodeType="withEffect">
                                  <p:stCondLst>
                                    <p:cond delay="0"/>
                                  </p:stCondLst>
                                  <p:childTnLst>
                                    <p:set>
                                      <p:cBhvr>
                                        <p:cTn id="42" dur="1" fill="hold">
                                          <p:stCondLst>
                                            <p:cond delay="0"/>
                                          </p:stCondLst>
                                        </p:cTn>
                                        <p:tgtEl>
                                          <p:spTgt spid="8194"/>
                                        </p:tgtEl>
                                        <p:attrNameLst>
                                          <p:attrName>style.visibility</p:attrName>
                                        </p:attrNameLst>
                                      </p:cBhvr>
                                      <p:to>
                                        <p:strVal val="visible"/>
                                      </p:to>
                                    </p:set>
                                    <p:animEffect transition="in" filter="box(in)">
                                      <p:cBhvr>
                                        <p:cTn id="43" dur="500"/>
                                        <p:tgtEl>
                                          <p:spTgt spid="8194"/>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Effect transition="in" filter="checkerboard(across)">
                                      <p:cBhvr>
                                        <p:cTn id="48" dur="500"/>
                                        <p:tgtEl>
                                          <p:spTgt spid="6">
                                            <p:txEl>
                                              <p:pRg st="0" end="0"/>
                                            </p:txEl>
                                          </p:spTgt>
                                        </p:tgtEl>
                                      </p:cBhvr>
                                    </p:animEffect>
                                  </p:childTnLst>
                                </p:cTn>
                              </p:par>
                              <p:par>
                                <p:cTn id="49" presetID="5" presetClass="entr" presetSubtype="10" fill="hold" nodeType="with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Effect transition="in" filter="checkerboard(across)">
                                      <p:cBhvr>
                                        <p:cTn id="51" dur="500"/>
                                        <p:tgtEl>
                                          <p:spTgt spid="6">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nodeType="clickEffect">
                                  <p:stCondLst>
                                    <p:cond delay="0"/>
                                  </p:stCondLst>
                                  <p:childTnLst>
                                    <p:animMotion origin="layout" path="M -0.5283 0.45324 C -0.56076 0.43982 -0.59305 0.42639 -0.52344 0.38889 C -0.45382 0.35139 -0.13194 0.26759 -0.11007 0.2287 C -0.08819 0.18982 -0.42274 0.17431 -0.39167 0.15556 C -0.36059 0.13681 0.01129 0.14144 0.07656 0.11551 C 0.14184 0.08958 0.01354 0.01921 -4.44444E-6 3.33333E-6 " pathEditMode="relative" ptsTypes="aaaaaA">
                                      <p:cBhvr>
                                        <p:cTn id="55" dur="2000" fill="hold"/>
                                        <p:tgtEl>
                                          <p:spTgt spid="215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CO"/>
          </a:p>
        </p:txBody>
      </p:sp>
      <p:sp>
        <p:nvSpPr>
          <p:cNvPr id="6" name="5 Marcador de texto"/>
          <p:cNvSpPr>
            <a:spLocks noGrp="1"/>
          </p:cNvSpPr>
          <p:nvPr>
            <p:ph type="body" sz="half" idx="2"/>
          </p:nvPr>
        </p:nvSpPr>
        <p:spPr/>
        <p:txBody>
          <a:bodyPr/>
          <a:lstStyle/>
          <a:p>
            <a:r>
              <a:rPr lang="es-CO" dirty="0" smtClean="0"/>
              <a:t>Pero a los 5 días el doctor la llamo y le dijo que fuera, ella se lleno de nervios por lo que llamo a Jackson y le dijo que la acompañara pero el le dijo que no por que estaba muy ocupado, ella no quería ir sola y le daba miedo decirle a su mamá que la acompañara, así que llamo a su amiga Karen y ella con mucho gusto la acompaño. Al llegar al hospital tuvieron que esperar 3 horas.</a:t>
            </a:r>
            <a:endParaRPr lang="es-CO" dirty="0"/>
          </a:p>
        </p:txBody>
      </p:sp>
      <p:sp>
        <p:nvSpPr>
          <p:cNvPr id="5" name="4 Marcador de posición de imagen"/>
          <p:cNvSpPr>
            <a:spLocks noGrp="1"/>
          </p:cNvSpPr>
          <p:nvPr>
            <p:ph type="pic" idx="1"/>
          </p:nvPr>
        </p:nvSpPr>
        <p:spPr/>
      </p:sp>
      <p:sp>
        <p:nvSpPr>
          <p:cNvPr id="7" name="6 Triángulo isósceles">
            <a:hlinkClick r:id="" action="ppaction://hlinkshowjump?jump=nextslide"/>
          </p:cNvPr>
          <p:cNvSpPr/>
          <p:nvPr/>
        </p:nvSpPr>
        <p:spPr>
          <a:xfrm rot="5623262">
            <a:off x="8172400" y="6021288"/>
            <a:ext cx="432048"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Triángulo isósceles">
            <a:hlinkClick r:id="rId3" action="ppaction://hlinksldjump"/>
          </p:cNvPr>
          <p:cNvSpPr/>
          <p:nvPr/>
        </p:nvSpPr>
        <p:spPr>
          <a:xfrm rot="16200000">
            <a:off x="647564" y="5985284"/>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Triángulo isósceles">
            <a:hlinkClick r:id="" action="ppaction://hlinkshowjump?jump=previousslide"/>
          </p:cNvPr>
          <p:cNvSpPr/>
          <p:nvPr/>
        </p:nvSpPr>
        <p:spPr>
          <a:xfrm rot="15896712">
            <a:off x="1317001" y="6003337"/>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482" name="AutoShape 2" descr="data:image/jpeg;base64,/9j/4AAQSkZJRgABAQAAAQABAAD/2wCEAAkGBhQSERUUExQVFBQVGBcYFRUVFBQUGBcYFRgYFRgVFRUXHCYeFxkjGRUVHy8gJCcpLCwsFR4xNTAqNSYsLCkBCQoKDgwOGg8PGikcHCQpKSkpLCkpLCkpKSkpKSkpKSwpKSwsKSwpKSwsLCksLCwpLCkpKSwpKSksLCksLCksNf/AABEIALwBDAMBIgACEQEDEQH/xAAcAAABBAMBAAAAAAAAAAAAAAAGAgMEBQABBwj/xABBEAABAwEFBQYCCQMDAwUAAAABAAIDEQQFEiExBkFRYXETIjKBkbGhwQcUI0JSYoKS8HLR4TOy8RUkU0Njg6LC/8QAGwEAAgMBAQEAAAAAAAAAAAAAAQIAAwQFBgf/xAAnEQACAgICAQMEAwEAAAAAAAAAAQIRAyESMQQTIkEFMlFhM0JxFP/aAAwDAQACEQMRAD8A43RZRIdKAs7YKwWhdFlFoPC2oAyiyixYoQxNzJxMyGpTJtdDIXHCTopsF2EqwueyAhEdksLaLu4vCdXRVOfEFhc54VTM12EI5EDfJQbfZWnRaH4D/AkctsBJmkarUbqqde0VFWxvA1XB8vF6WSjR8D9FlE2bQEn6ws1goeosTPalJLyjRCRVaxhR6rMSakSh4yrXarWMUV7sZsTaLym7OEYWihkldXBGDvJGpOdGjM03AEityXwGikD05BZXyGjGueeDGlx9GhekdnvodsFkaMUX1mQavn7wryi8AHUE8yr6c9m3DHRjRo1gDAPJtAq3sJ5YkuC0tFTZ5gOJhlA9S1QzGRkdeC9QPtrwcnu/c5Rba1k4w2iOOZvCVjX+jqYm9QQpQyZ5ockFdk2h+iOCYF1jd2Em6KRxdE7k2Q96M/1YhzC5Te1zy2aV0U0bo5G6tcKHkRuIO4ioO5DoPZXraW5iQrIuxGiXFGSG04fM/wA81cWewiMAy/tGvmdB0Ue7COzroQDQ9CaUT87wWV04ef8AlQuijJL1OYjAYPy6+bjmo7ZeKgPkzS2SGmqAxBl1SVjjmtVUszmBbBWgtqIg61xSgVphSwnloBtMMzd5p5xyTdnHeCeCucV+0RF3ZJC2it4J3UUO7rFjoiewbPuNMuu/0X0dPHjgrBLj8ld3yFEtExAzRrNszRgIqPn5odvK6DmaIYc+ObEi4sDrc2tSqZ6IrfARqh94zXl/r+NRyxa+S5ja2At0W15sAsDJIKwFYrOWgGJK2VfbE7Hy3jamwR5DxSPIqI2AiryN5zAA3kjqEbCO7D7DzXnaBFEMLBQyykd2Np3ni450bv6AkepNm9mobBZ2wQNwtbmTq57jq953uPyAFAKLezWzUFgs7YIGhrRqTTE9297zvcf8CgFFOntFNdOISkG7S9UVukU21WsEEg1CpbRPVQhHeUii24pJfRQgoFRtoNmobfD2cwoW17KYCr4id35mE6sPlQ5qQ01UuzmoUIee9odm5LJM6GUUc3QjNrmnwvYd7SM6/MEKikau9/SdcgmsRlA+0sxBB3mJ7g1zTyDi1w4d7iuGTxZlVx1Kix7Vjkf+kPP3KlzNcQ0Abv50Srtu8yBoBpQEkk0AFTqdyv3xxRABveOmMjr4QdfNWlq6KKzbOueKnIHedP8AK3LdbWHDjApyVlJPiObqnrVV0kZr6cOATAaYOUWqJSxV2ZzSxYsTIg6xKCQ1KTyIKfot2JtXhIcVIuptZWq7DrLB/sKR0jZq68QGX8+S6PdN2AAZIc2RsvdajqIUXoPM8hvSMuVO6Itqu8FtEO3ldQ0pVF7hVQbVHQHJZMGaUGVxVM5DtRcmEEhc3l1K7NtdF3XHjVcbtQ7xR+qzc8cGzf8A0TGlixYuAKYsWLFCGivSX0H3GyzXa2YiklpJe478DSWRt6UDnfrXnGBtTU6AVPQbvM0HmvTNktX1ex2eKvghhaepjBPxqgQMn29vFQrRbEGv2ibXCTQ7lDtV/uYcjlzzChC1vlrwe0iNHbxuPIhVlkvrtSQKMlHiYTk7+cUiy362TQ0O9p+XFVN92cOONhwvGYPDrxChAojnxg0ycNQdWng4cP4E1LLjYTo5uTm7weHzBQ3c1+mVwa44Z25NJOT6axu4g6g86jgbS3Wire1aCC3KRu+g1B5g/NQhJu28e9gcf+f8q1jtOF1EDyWqjmuByJ1+I+KvrZbaiN4+8PiNR8T6KECh9kE0b4j4ZmPjP62loPkSD5LzZaoSHkHIg0PUL0TdNsxNBGozXHfpIusQXhOB4Xu7Rv8ATMBJ8C4jyStbseL00QLMMMLaf1HrU0r0HzUK0zEjNS5JcNnZTUgeyiWa75JjQAmvAVPomNUdITYpe8Knepboa59PYKZZdnWsqZJGtpqAQ91eFBkD6pyezQ4jQPplqWjQU0PREDAYhJKWXLRKQyCCsWytJ0AWClApCwFWSCOFSLpd9q1Rgn7rH2reqtx/yQ/0ZI7tseatCNI0C7Ev7gRvHKur5CdmfJ9xIKjWkVBTxfkmSVmjplZz3bRlGOXFbV4yu47fU7Mrhtr8RVn1CV4YGtP2IaWLFi4wpixYsChB5g+zP5jTyaKn4lvou+7Ty9lIwE0D2MHRwBp/tp5hcG/9Jp4PfX9sdPYrtt/SC02GOQGpYXxP5Phf2Zr1a2N3SRAhR3mBINaPVM29ZYjhfm3gcxT5eyn3dE6VxYc8LSc9RhpUA9M6Hgn7bcjWxdoXhoz7r93Xnp66KBorXzGmOIkU3b29OIVpYr67ZhDhSVu7cefQ6Km/6XIzvYCwEA8KtcKtJbnSozUV7jG9rgaU1GYyOo+PxUASrwkwuD265Z76ajzGnmrqy7R0c1zjk8YZB+ZtAH+YIB6clQXgdRyPwcaJNlId3DvafUkU9ioQv7X3S5o8JzbyPBTbJeNbPzjeD5OqCP3e6Fo7W5v2bzl913Ld/ZP3db6SGN2QkBbnudur+oAqED3Z+8KPpuOY80PfTRY+/Z5R96JzD1ifX/bKPRauqR2E08UeZH5a0PoSQeqtdv4frN1slbmYZQTybIMBr+psfqoFdgXdljY6FjpScADaNYAXOyoaVNAARSvudFWy1bmHs4sqNHdc7IEl5BzOZ30UGxWksY1vIfHP3PxS7eQACScmsrTm1pr/ADgjZuUaqxt0wFMI+C2Jycyq+W1E6KVBaskLHtAqWHgtEFGh2dP4VGtez5AzCseGS+Dl80wSWirG22LDuVeQqkxzYW6JC3VW8kQWTknrE6kg6qOE9EaPBTRl70/8Cuzr+xdvAAXQbPagQuNbPXhhp/P5/lFtnv4gar0s8XqJNC5Y2w9+tDimjbW55oKdtAVCnv8ANNVUvF/JVwNbf3gC000XHZnVJKNNo7xxNdmgh5XO+oSVxii/+qRjQnRZitQhWkcOSy48SkrAVhs9FnZqfaY8lExCimTGoBaHIWVa5u80Lf6hXLzBPmAi7ZnbPsJMMxJstqaztaCpjkY3sjM0fiBbVw+813GiB5Hp8WzE0tfxqHcHaGo5ilTyB3LIKdNnYbJaQ7Jw5HuvY4ZEOGrXMdkeia2huya1OxxO+yriAJocQyI3gOFRyz4EE11yW8z3dRxxPssrI2nOvZStkc1p/pfG+nJ1NwRZsKQ9srDuDXD9LsJ+D/gEGMvwS7LdlYvCQJC4hpOItbo1taDRoG4dFR3zs8exx0zbUHo0kVR8yBRb5jaIHDln56/NIrLGo0cntIIDWnWgr7n/AOx91Fklo8nShDTyyy+NFb2iLFG5+8uPp/bIn9SopjhkeHaE/wDB9KKwpLWCRr+7JWnLxNP4m/MLV6XNIxoce837krfCaaA/hcOB3dFAhqKVrh3PG7rRXd3X0+LIEFrtWmjmOHMHJQhOuK8ySJRTG3KVp+9UUJPJw+KLrkljeX2dx+wtLSwV+6XZAH8zXUHUA70JNscMh7SE9hJ+A1dG4HVtfE0etE9HOYnDE0trnStRUfea4ZOHGm7mFCA9tDYHQnCRQx0a4aULcj7FKbdEsuoZGzCzvyODG+FuYrmTUbkTbejEyO1NaCXgB7te+0ZOppVzRrxa5ALLa576vcSeJqT5cEp0U/USoIbJdVlZ43yTHeImtjb+6ShPorqO77MKhtmDgCRV08tTQ0zDW0HRDkLsulaemnsiTtGitQa1J9SfRMD097LuWaFzhQABJv8AbB2dG0rRctO0jhvTb9o3uFK/FdH/ALYtdHLWNrQ/fEYzohaQZlWVptxOqr3Bcu7dl7VIQt0Sg1ZROKICeYM02E4miC6ZeWC0YVdsvOo1QhZ7TTI6Ke21c11PH8yUVxZbakgideGWqiT27I56qodalHmtSvn5baK6NXnbKig3qpcn535pgrkZZuUrZBcRzV1DCSMlRROzCObosGNo6VXQ8KPNMjlxjbKC1wkBU70WX7ZcAKHIAC0pPPXBoKfJWQ3JyzRYqptyJfo6uNtrtscTzhj7z5TpSOMF76HdUCld1VzBQr2S2Vey7nSu7vbvxtB3xwMfhd+omanJleCv9jrVDEJnSuLK4Q2jSQcy5wJAOHMM3cUQ39I0yWRrQGxzO7IAZNa11kLI2gbgDaAPJBV8XUY6PaS5jXmppSsbz2cmIbnMe0VG4tPBQl0H0Nqa+PtY6ujFQTr4TQ5a89K5pF5d6Fw5fz3XLYLZJBIHtycx1RUVzB3g69EZ3HtlFaKxzYIH07rqkRu4tdiJwHga03ZbxQ/JNAnZzQvidl4qehA9/goMN2meQNGRFak6AAZud+Wg+HNEu0cVnDXOxtEodRrWOa+tANzTkKk56KrvZ31eygGgntIBIH3IR4W9XnvHlRFbdFMpUrKK2WtjHFkFcIyLzUF3MNrRo5KvcCdSUprE6xq0JJGVybdirHK9pFHEI0uq2B0ZbK3GDuG/y48KZ8M6VE4Is6olu4AiiSSsuxMt7L2bonQF2Ozyg4Xalh1BHEtIBXOrzu51nnfG/wATTqNCDmHNO8EEEdUaXcS2R7Rvq9o4SM8YHJwIP6knba7mujjmrhDe4SG4jhd3mDXcS4Z/iCqaN2CdSoG7PJ4aitTT1/5V/LawCauaMzr1PNRbrhs4DHhsjyKEdo9rGVbn4WAuOnEIistuAblFZ21Nc2veTXeXOdWqBrnJp2kcUc5YyWhySo7M52gT3/S38kaOZyQ26eu5aD1qWzubqFkTkKG5DjU24pfbV5Jt5UQWYNU6mGlPp4iMxKa8hJWJyJ0KdMUjGStrFLYeTNBJl0S01OckOkAaCOdm7zaGA1zogVPQ2kt0Wnw/IWCdyVoNJ6fQU7T3i0igNSUOQHuFMSTF2qk2dvcKXy/IWefJaRNJUiCUV/R5buwtDpS3E0NLHNrTEJvs3Nru7hkI5gIUVtcc+EO6sPoHj3cPVZAM7deTGz3eDG/FLZCx34XYGgsD6cQ0R1oSB2euag3fau3dO9hFJAJzGadybE2OYtB1jkDqmmhZQ/dJHLlvd7qCJwbJXUuY0kUFKF5ANCCS2udRqK0Prsultke4tGdqMNGimBgkBc9sZzqMTaV0wmMZ7iLYJWi5w6zyvpV+Iu/S3DioOsg9ELyWammX/C7FbbIzAHEf6b52tY2je2DQ+Pse9TVrmZiubMqkhB1queOc1iZJGfvNkFSxw/FkO6aZOGW44cqgNg9svdAlnHaf6UYMknDCzd5mjf1Krv28jabQ+Q7zkNwA0A5URfedldZLM6BtHWm0nMClRGyoHlXEa9FRWPY6Q+NzW9KuPyHxTRaW2U5LbooQ1OBiJbRsUQ2sb8TgPC5uGvQ115H1VAW7jkRqOaujJPopaaGO1oVbXReNHAKklOaesuTxyKLXyWQ1sMw/DNXk13oaH5KVbYu1sU8e9rJKdYHYh8AoERxSsHKnsp12S1E/A/Wj5YX/AOFRLs1x7QGXJIfDrwBpSv8Awi2zxHCBhLqb6f2CArJJhNdPOnxRPZ71OEUI/cAq0deSsoorGGBNv1SzawUzWpV551jVpiBVNbLFhzGnsr98dU3JZqg1CFWFTpg0w5pcgWpm0J5FSAyraqujRyIYKkNBpmmsGafKaJLNLFixMAxYsWKEMTM6eUeU5oMKELbRmtJcWqQIvslNjjow9EiNtVPlZRnkUyRW3soFPueOr6clBVvs0PtT0+aC7Gl0H+zNzsxDtA5w1wigryxHw16FdOlidKbOX5VJOWQZ3msDG8AAGjr1QlszZse5HeEdmWOrriaQK4Sd1OBy+CtlGiiErKi9wZi8gE4njuOq7C8Asw0/A9tdNCBwqg3aC+GWLFgJknFQC5xe2GuWGM730OZ+7mBnmrXaTaM1dFAaE1EsmQy3gH7u+p1K59e72vbgZmBmT+Ijfnu/nJKkGUkh3Y+aS0WmWeVxe6gFTz0A4AAUAGiPWWY00UT6NLiEdmMzxm9xwV5ZYvdFMsQVL7HSsHyC0oU2vsGB3btHdfk/k/j0d7jmji2QLmX0iX2cQs7Dk3N/U7vL5poaYeFptlTG/E4dQpV2txzeZKpbutVXCuvuiG5i1jXPOeEVdzJ0YOpp6rTJ6sVR+AoLuxa6XUtb3Rxc7wexPRSLu+xs8xdnggeDuq6ajKVGmpUK3NcDFG/N5o+TkSA4jyGBv6Cl3/LhsT//AHZWM8o24/eizN/JqxK5pfsorFMGvbhZGASAe4XGhNNSdVPs+0doaKCXCNaBse/9KpbGfCd2X91OxM3gVSo6ckuQLxVVjZYqqeLgIGiVBZKGi0qJ5qUjI7HVPm6yQctyvbpuvGQjGz7Mjs8xnQ+ytpJFSuT0edrcyj3dVPskFY6pm/o6TSDmr65LHWEHkFmStmybqJQOsyZV/bLHRrjyKoCjVBhLkaIWk4QklqhYJWLdFlFCGqqM8p55TLglbGoSlxJIYnmMSkZLsuqsLWO55FQbC3NWlsHc8inXRQ+wYCt9m21kPRVA1V9sfTtjXl7oR7LMn2s7Jsc7CM1bbaX4LNZxnhdLUA8GtyJHMnL1Q/dttax1B7qv+lAF31V+4xkD91Sr8vwY8cqQI2y9DJ3W91nxd14DkpVzXe6aVkbRVznAD+cFAhiGq6JsLdPZQvtbvE6scHn43joO76qtypDxXN0Ega1jWxM8EYDW86au8zUpRcokblJiFVQa6+EVt/W0QQvldo0ZczoB60XBrfKZHue41c4kk8yupfSbbi4ts7DkyjpM9XHQeQ91zp92ngrlGkDJJKolXFkUa3exrexYdBikcOJaCGj4PPmhoXerZ1so6N/4Q0H9JcCPMO+KDToSLthdeoJtsh3DT9WY+Dgo21zP+0gA1Msp8wGiiW2bG9rhmXNYD1jIYfUBp805tIT9UaQG9yZ4qQCRja1wpXTQ+irZpxfegSu1px01FDpnuJ+SuYrqca0a850qI3n4gKFFa3gZPIJ1A7vTwhXljtspblM8Z6do7+6B0/dYSXtGzDlRCXZ1ekvvkkUqssNXFbEeUbDPZqMVFUfREYD0K5xd2JlCiGO/KMOe5PKNofHNLs4BtOP+4k/qPuirZ2n1YdEJbQyVnkPM+6ILktP2LRyWeGpGjL9g5eJGB/Q+yEUTW2arXDkUMosGHpiiUkuW0xjqq2aBZkSXSpIakhpJoMyhbCOCVbrkVdQbEzujximlcO9Ub4y1xadUtDcmONYnGsUhtmTjYEyRTKdmrJHmrC8BRh/pKZhjolXpJ3D0T/BVdsGgrnZc/any91Sq0uF9HlLHsvn9p0Gz2nCdVeX5F9au5j25us7yHDfhf3gemv7SgyGepRnsgyTHhaMTZaMew6OaT8CNa9VdPa0YVrQJ7PXW+02hkLNXuAPIb3HoKnyXVr3LWubDHlHA0RtHTU9SUjZrZdthdaLRvpgi5YsyR5Yc+ai0JNTqs0nZuwx4q2PRhSbTbW2eF8rtGCo5ncPVN2dlSgb6SdpAZG2ZhyZnJTe/h5D3TQjZb17mDNrt5ke57jUuJJPMpDZK5KEJK9VKsADnNIyIcGuHCuVehWgy1yY7YbN2jqeq1epbiDW6DfxIVk8CzxUHjkFTybuHmqKR1c+vwCrnJdIviuKov7jeTg5+9cNf9voie0WPtYXsA8VHNH5m1oPiW+SD7lmoI+RB/c6o+AJ9EZWW0ULQK4SS00zLXANIPmx7fMdVUE5/HD38JO+nqaaHnRWUDhTTPfnRSr5uWQ2jE1ho81dQCgcHUfSu45PHJ4G5bs+z1pcKtgc4V1rH83IHTWRPdg6yRXlyTd5Ahv8Ak4NHl/cp2DaiZhq3D+1XKaRwZYG+jtlljLmpi3Q0aVzKz/SjbGCg7KnOIH5rJ/pStjxQ9j5RAfNXLPER+O2UN7f6j+p91a3dNSMdEPz2ovcXGlTrROR3i4Cgp6LNezTKFxSLuZ5oeiqUg3q+lMvRMfWTyUsMYUSnKNAKlaNoK1FMWmoQbHolBlK9E5djMLw47iFEdbHHh6LGWxw4eigtM6NYb67tAhHaeCs+Jv3teqhR39I3TD+1M2m9XyGrqeQojoi5F+2znCDTcFoMVYNppaUoz9qQdoZODP2/5TWir05FvSih3m7unooL78kP4f2pia8XOFDT0UclQY42mRgp93sIFedP56pizWXEHOLg0N148gBvJU6x2ioo0UociTU0zrQ0FEiLZdF5ZxR2eWen80XV9g4HCHtAO9IezhHE6Pf0A7teJPBc22ZuV1qnjiaaYj3nH7jGirnno0E9aDeu77PWNoHagYYo24IG/lbli6nPPeS4ppS1RnxwuXJ/A1tD3GshGeEVceJ3n1VGI1PtsuN5cVuy2WpqdAqqtmoptpL6bYrM6TLtHd2IcXHf0GvpxXE3yGUkkkuJqTvJ1r1qiH6QNoPrVpJH+lHVsY3c3HmT7BDMTyDUf4WmKpCZJXpFhZIBIKVwyDTcHf2Km3dZTE95eCO7pzDmkeyr4H43CgoTr/dX1utDpA2MZlrTU8QB/gqzqNhgl2VlttZe4nju4ckzHHUHcKH03n5JtzTX+ajcp31MhgGpcW4umZA6d0nyWQYn3cwChOTWd93kKBo50AHqiKW2lkZ/E6dkYHAhjO0p0AcPNVtjgDWtrpjGKuQNGkgHgC6leAaTuTNrvAlkjmVwxuPZneXGommwngZBThUHcVApWWFstJdJKASRgBoCaYw0NeBwyc4mm9gqk3ZATGCBUHeSa8MxuKi7NtxMleaYWxyU3+IYMzzLwfJT7skAj1Izzod6hvxxrRzR+xltGtlmH/xlQprlmYaOie3qKL1Rb2AtPdHouM7Y5SHqUyjZzZtxOex3NM7wxuPknH7O2gCpheB0RDZ5SE9PanUOabijP6z/AABToSDShqNVgiPBTLR4nJuAqs0JjQsb6VwmnRI7I8Ciexj7M9D7KnomSIpEDsjwK3DZ3PNGguPAKW8ZKfse2tpHR3sio7ojdKyqmu6Rgq5jgOJC0ywSEVDHHyRjtW2kf6lJuGzNMLSQnWP3UVer7bAuO5J3aRPPkmpbvkaaOY4HgQuvWWyNDTkgS/v9bzQlBIWOZt1RSN2etBFRDJ+1a/6BP/4n+iOobU7Am2TmpU4ICzNvoBzck/8A4n+iZmsL2eJjm9Qj4uzVDtLokaLlJsGa7la3BY3yvbHGxz3vNGtaKknkFWRNqQCvSv0ebL2eyWJkkbKySQCWR7qFzi4NOAkUpGK+EUrTOqW6HavQ3sfsa2x2Zzp3APlAD3NOjdeyiP3qmmJwyyAFaVVza9oMbcEbcLBkByGQVPbLY6V2J5qd3AcgNyRGlu2HioqkT481TfSFf/1axlrTSSWrRyH3j6ZeaurLu8lyb6WLwe614D4WABo66nqngiR0nIDQXV1FPVPxTxDxBzuhATEkdDknWRhXGey3ui9h2gEcDeZNXHqSdFeWWztAe8Zu3DSpDXuLQP0kIQhtrsgO6K6NFB8NUUOnIgc8ZOaY3A8w+M//ALd6qTftLk9UKvC5cDw9hxN8dNO6TWo4jMdKhW1nu8Oie8Z4XRO5hlHMPo52f9Syxykm0MOkEv2X5WmQxlnNtAD1VjeFnEEbZI6tLm95urSHENLSDuIOioGIt/XQ4xShn5XgcWirXeVC09FV3vdczZWCJwaYWsAcXNbic5uJ7xxJdWoO4DXOhJJbnD6roccbg4HMHCXN9m0VJtZEC2OQgYjjaTTcw93zzooWYtySJV2sPZPa51mY5wOItwNDnfdbhblxJNKeEcSpt2XSSzxwnM59rWu+py1zQvdMYOoBzHxRfA0NGEAUGiWzpwxUu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pic>
        <p:nvPicPr>
          <p:cNvPr id="20484" name="Picture 4" descr="http://2.bp.blogspot.com/_MC2-VQ_NmQA/S7fUvkJWfsI/AAAAAAAAAzk/Hg7_KNAIdrs/s1600/ChicaAnimeTriste.jpg"/>
          <p:cNvPicPr>
            <a:picLocks noChangeAspect="1" noChangeArrowheads="1"/>
          </p:cNvPicPr>
          <p:nvPr/>
        </p:nvPicPr>
        <p:blipFill>
          <a:blip r:embed="rId4"/>
          <a:srcRect/>
          <a:stretch>
            <a:fillRect/>
          </a:stretch>
        </p:blipFill>
        <p:spPr bwMode="auto">
          <a:xfrm>
            <a:off x="571472" y="571480"/>
            <a:ext cx="5643602" cy="4000501"/>
          </a:xfrm>
          <a:prstGeom prst="rect">
            <a:avLst/>
          </a:prstGeom>
          <a:noFill/>
        </p:spPr>
      </p:pic>
    </p:spTree>
  </p:cSld>
  <p:clrMapOvr>
    <a:masterClrMapping/>
  </p:clrMapOvr>
  <p:transition>
    <p:pull dir="r"/>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204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582</TotalTime>
  <Words>1764</Words>
  <Application>Microsoft Office PowerPoint</Application>
  <PresentationFormat>Presentación en pantalla (4:3)</PresentationFormat>
  <Paragraphs>64</Paragraphs>
  <Slides>28</Slides>
  <Notes>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Aspecto</vt:lpstr>
      <vt:lpstr>Diapositiva 1</vt:lpstr>
      <vt:lpstr>índice</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 </vt:lpstr>
      <vt:lpstr>Diapositiva 27</vt:lpstr>
      <vt:lpstr>Diapositiva 28</vt:lpstr>
    </vt:vector>
  </TitlesOfParts>
  <Company>Windows uE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jero</dc:creator>
  <cp:lastModifiedBy>IE MADRE LAURA</cp:lastModifiedBy>
  <cp:revision>56</cp:revision>
  <dcterms:created xsi:type="dcterms:W3CDTF">2012-08-07T17:34:45Z</dcterms:created>
  <dcterms:modified xsi:type="dcterms:W3CDTF">2012-08-24T17:08:19Z</dcterms:modified>
</cp:coreProperties>
</file>