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257" r:id="rId3"/>
    <p:sldId id="279" r:id="rId4"/>
    <p:sldId id="269" r:id="rId5"/>
    <p:sldId id="258" r:id="rId6"/>
    <p:sldId id="280" r:id="rId7"/>
    <p:sldId id="270" r:id="rId8"/>
    <p:sldId id="259" r:id="rId9"/>
    <p:sldId id="281" r:id="rId10"/>
    <p:sldId id="271" r:id="rId11"/>
    <p:sldId id="260" r:id="rId12"/>
    <p:sldId id="282" r:id="rId13"/>
    <p:sldId id="272" r:id="rId14"/>
    <p:sldId id="261" r:id="rId15"/>
    <p:sldId id="283" r:id="rId16"/>
    <p:sldId id="273" r:id="rId17"/>
    <p:sldId id="262" r:id="rId18"/>
    <p:sldId id="284" r:id="rId19"/>
    <p:sldId id="274" r:id="rId20"/>
    <p:sldId id="263" r:id="rId21"/>
    <p:sldId id="285" r:id="rId22"/>
    <p:sldId id="275" r:id="rId23"/>
    <p:sldId id="264" r:id="rId24"/>
    <p:sldId id="286" r:id="rId25"/>
    <p:sldId id="276" r:id="rId26"/>
    <p:sldId id="265" r:id="rId27"/>
    <p:sldId id="287" r:id="rId28"/>
    <p:sldId id="277" r:id="rId29"/>
    <p:sldId id="266" r:id="rId30"/>
    <p:sldId id="288" r:id="rId31"/>
    <p:sldId id="278" r:id="rId32"/>
    <p:sldId id="289" r:id="rId3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019A5-FE97-4D6E-AE2A-F674BEA67F7F}" type="datetimeFigureOut">
              <a:rPr lang="es-CO" smtClean="0"/>
              <a:pPr/>
              <a:t>03/09/2013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F7AC5-3DA2-4392-8128-5468C1AF7C5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460776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F7AC5-3DA2-4392-8128-5468C1AF7C5B}" type="slidenum">
              <a:rPr lang="es-CO" smtClean="0"/>
              <a:pPr/>
              <a:t>20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496998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2615-61F4-473A-A435-4F8186C9B78F}" type="datetimeFigureOut">
              <a:rPr lang="es-CO" smtClean="0"/>
              <a:pPr/>
              <a:t>03/09/2013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D8B3-1A47-4E70-B274-5CB5085BEA8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2615-61F4-473A-A435-4F8186C9B78F}" type="datetimeFigureOut">
              <a:rPr lang="es-CO" smtClean="0"/>
              <a:pPr/>
              <a:t>03/09/2013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D8B3-1A47-4E70-B274-5CB5085BEA8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2615-61F4-473A-A435-4F8186C9B78F}" type="datetimeFigureOut">
              <a:rPr lang="es-CO" smtClean="0"/>
              <a:pPr/>
              <a:t>03/09/2013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D8B3-1A47-4E70-B274-5CB5085BEA8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2615-61F4-473A-A435-4F8186C9B78F}" type="datetimeFigureOut">
              <a:rPr lang="es-CO" smtClean="0"/>
              <a:pPr/>
              <a:t>03/09/2013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D8B3-1A47-4E70-B274-5CB5085BEA8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2615-61F4-473A-A435-4F8186C9B78F}" type="datetimeFigureOut">
              <a:rPr lang="es-CO" smtClean="0"/>
              <a:pPr/>
              <a:t>03/09/2013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D8B3-1A47-4E70-B274-5CB5085BEA8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2615-61F4-473A-A435-4F8186C9B78F}" type="datetimeFigureOut">
              <a:rPr lang="es-CO" smtClean="0"/>
              <a:pPr/>
              <a:t>03/09/2013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D8B3-1A47-4E70-B274-5CB5085BEA8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2615-61F4-473A-A435-4F8186C9B78F}" type="datetimeFigureOut">
              <a:rPr lang="es-CO" smtClean="0"/>
              <a:pPr/>
              <a:t>03/09/2013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D8B3-1A47-4E70-B274-5CB5085BEA8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2615-61F4-473A-A435-4F8186C9B78F}" type="datetimeFigureOut">
              <a:rPr lang="es-CO" smtClean="0"/>
              <a:pPr/>
              <a:t>03/09/2013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D8B3-1A47-4E70-B274-5CB5085BEA8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2615-61F4-473A-A435-4F8186C9B78F}" type="datetimeFigureOut">
              <a:rPr lang="es-CO" smtClean="0"/>
              <a:pPr/>
              <a:t>03/09/2013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D8B3-1A47-4E70-B274-5CB5085BEA8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2615-61F4-473A-A435-4F8186C9B78F}" type="datetimeFigureOut">
              <a:rPr lang="es-CO" smtClean="0"/>
              <a:pPr/>
              <a:t>03/09/2013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D8B3-1A47-4E70-B274-5CB5085BEA8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2615-61F4-473A-A435-4F8186C9B78F}" type="datetimeFigureOut">
              <a:rPr lang="es-CO" smtClean="0"/>
              <a:pPr/>
              <a:t>03/09/2013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0D8B3-1A47-4E70-B274-5CB5085BEA8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22615-61F4-473A-A435-4F8186C9B78F}" type="datetimeFigureOut">
              <a:rPr lang="es-CO" smtClean="0"/>
              <a:pPr/>
              <a:t>03/09/2013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0D8B3-1A47-4E70-B274-5CB5085BEA8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POR: </a:t>
            </a:r>
          </a:p>
          <a:p>
            <a:r>
              <a:rPr lang="es-CO" dirty="0" smtClean="0">
                <a:solidFill>
                  <a:srgbClr val="FF0000"/>
                </a:solidFill>
              </a:rPr>
              <a:t>NICOLAS CANO #4</a:t>
            </a:r>
          </a:p>
          <a:p>
            <a:r>
              <a:rPr lang="es-CO" dirty="0" smtClean="0">
                <a:solidFill>
                  <a:srgbClr val="FF0000"/>
                </a:solidFill>
              </a:rPr>
              <a:t>I.E. Madre Laura</a:t>
            </a:r>
          </a:p>
          <a:p>
            <a:r>
              <a:rPr lang="es-CO" dirty="0" smtClean="0">
                <a:solidFill>
                  <a:srgbClr val="FF0000"/>
                </a:solidFill>
              </a:rPr>
              <a:t>Medellín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902108" y="1700808"/>
            <a:ext cx="5472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LA RESPIRACION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" name="1 Flecha derecha">
            <a:hlinkClick r:id="rId2" action="ppaction://hlinksldjump"/>
          </p:cNvPr>
          <p:cNvSpPr/>
          <p:nvPr/>
        </p:nvSpPr>
        <p:spPr>
          <a:xfrm>
            <a:off x="7596336" y="5805264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43808" y="404664"/>
            <a:ext cx="3475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PERDISTE!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2 Imagen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556792"/>
            <a:ext cx="4455938" cy="4176464"/>
          </a:xfrm>
          <a:prstGeom prst="rect">
            <a:avLst/>
          </a:prstGeom>
        </p:spPr>
      </p:pic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1403648" y="6093296"/>
          <a:ext cx="6096000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908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Flecha derecha">
            <a:hlinkClick r:id="rId3" action="ppaction://hlinksldjump"/>
          </p:cNvPr>
          <p:cNvSpPr/>
          <p:nvPr/>
        </p:nvSpPr>
        <p:spPr>
          <a:xfrm>
            <a:off x="7884368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88640"/>
            <a:ext cx="86259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¿CUAL ES LA RESPIRACION</a:t>
            </a:r>
          </a:p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CELULAR?</a:t>
            </a:r>
          </a:p>
        </p:txBody>
      </p:sp>
      <p:sp>
        <p:nvSpPr>
          <p:cNvPr id="3" name="2 Rectángulo redondeado">
            <a:hlinkClick r:id="rId2" action="ppaction://hlinksldjump"/>
          </p:cNvPr>
          <p:cNvSpPr/>
          <p:nvPr/>
        </p:nvSpPr>
        <p:spPr>
          <a:xfrm>
            <a:off x="323528" y="2204864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EL OXIGENO LLEGA A LAS CELULAS</a:t>
            </a:r>
            <a:endParaRPr lang="es-CO" dirty="0"/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323528" y="3140968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LA PIEL HUMEDA</a:t>
            </a:r>
            <a:endParaRPr lang="es-CO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323528" y="4077072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RESPIRACION ANIMAL</a:t>
            </a:r>
            <a:endParaRPr lang="es-CO" dirty="0"/>
          </a:p>
        </p:txBody>
      </p:sp>
      <p:sp>
        <p:nvSpPr>
          <p:cNvPr id="6" name="5 Rectángulo redondeado">
            <a:hlinkClick r:id="rId3" action="ppaction://hlinksldjump"/>
          </p:cNvPr>
          <p:cNvSpPr/>
          <p:nvPr/>
        </p:nvSpPr>
        <p:spPr>
          <a:xfrm>
            <a:off x="323528" y="5013176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RESPIRACION PULMONAR</a:t>
            </a:r>
            <a:endParaRPr lang="es-CO" dirty="0"/>
          </a:p>
        </p:txBody>
      </p:sp>
      <p:pic>
        <p:nvPicPr>
          <p:cNvPr id="7" name="6 Imagen" descr="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2924944"/>
            <a:ext cx="3733800" cy="22479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15816" y="548680"/>
            <a:ext cx="3149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GANASTE!</a:t>
            </a:r>
            <a:endParaRPr lang="es-E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3" name="2 Imagen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772816"/>
            <a:ext cx="3591842" cy="3591842"/>
          </a:xfrm>
          <a:prstGeom prst="rect">
            <a:avLst/>
          </a:prstGeom>
        </p:spPr>
      </p:pic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1403648" y="6093296"/>
          <a:ext cx="6096000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908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17 Flecha derecha">
            <a:hlinkClick r:id="rId3" action="ppaction://hlinksldjump"/>
          </p:cNvPr>
          <p:cNvSpPr/>
          <p:nvPr/>
        </p:nvSpPr>
        <p:spPr>
          <a:xfrm>
            <a:off x="7956376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43808" y="404664"/>
            <a:ext cx="3475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PERDISTE!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2 Imagen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556792"/>
            <a:ext cx="4455938" cy="4176464"/>
          </a:xfrm>
          <a:prstGeom prst="rect">
            <a:avLst/>
          </a:prstGeom>
        </p:spPr>
      </p:pic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1403648" y="6093296"/>
          <a:ext cx="6096000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908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Flecha derecha">
            <a:hlinkClick r:id="rId3" action="ppaction://hlinksldjump"/>
          </p:cNvPr>
          <p:cNvSpPr/>
          <p:nvPr/>
        </p:nvSpPr>
        <p:spPr>
          <a:xfrm>
            <a:off x="7884368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75310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¿CUALES SON LOS ORGANOS </a:t>
            </a:r>
          </a:p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DEL SISTEMA RESPIRATORIO?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Rectángulo redondeado">
            <a:hlinkClick r:id="rId2" action="ppaction://hlinksldjump"/>
          </p:cNvPr>
          <p:cNvSpPr/>
          <p:nvPr/>
        </p:nvSpPr>
        <p:spPr>
          <a:xfrm>
            <a:off x="323528" y="2204864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MAMIFEROS</a:t>
            </a:r>
            <a:endParaRPr lang="es-CO" dirty="0"/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323528" y="3140968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FARINGE</a:t>
            </a:r>
            <a:endParaRPr lang="es-CO" dirty="0"/>
          </a:p>
        </p:txBody>
      </p:sp>
      <p:sp>
        <p:nvSpPr>
          <p:cNvPr id="5" name="4 Rectángulo redondeado">
            <a:hlinkClick r:id="rId2" action="ppaction://hlinksldjump"/>
          </p:cNvPr>
          <p:cNvSpPr/>
          <p:nvPr/>
        </p:nvSpPr>
        <p:spPr>
          <a:xfrm>
            <a:off x="323528" y="4077072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CIRCULACION</a:t>
            </a:r>
            <a:endParaRPr lang="es-CO" dirty="0"/>
          </a:p>
        </p:txBody>
      </p:sp>
      <p:sp>
        <p:nvSpPr>
          <p:cNvPr id="6" name="5 Rectángulo redondeado">
            <a:hlinkClick r:id="rId2" action="ppaction://hlinksldjump"/>
          </p:cNvPr>
          <p:cNvSpPr/>
          <p:nvPr/>
        </p:nvSpPr>
        <p:spPr>
          <a:xfrm>
            <a:off x="323528" y="5013176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AMEBA</a:t>
            </a:r>
            <a:endParaRPr lang="es-CO" dirty="0"/>
          </a:p>
        </p:txBody>
      </p:sp>
      <p:pic>
        <p:nvPicPr>
          <p:cNvPr id="7" name="6 Imagen" descr="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2420888"/>
            <a:ext cx="3151237" cy="315123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15816" y="548680"/>
            <a:ext cx="3149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GANASTE!</a:t>
            </a:r>
            <a:endParaRPr lang="es-E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3" name="2 Imagen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772816"/>
            <a:ext cx="3591842" cy="3591842"/>
          </a:xfrm>
          <a:prstGeom prst="rect">
            <a:avLst/>
          </a:prstGeom>
        </p:spPr>
      </p:pic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1403648" y="6093296"/>
          <a:ext cx="6096000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908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17 Flecha derecha">
            <a:hlinkClick r:id="rId3" action="ppaction://hlinksldjump"/>
          </p:cNvPr>
          <p:cNvSpPr/>
          <p:nvPr/>
        </p:nvSpPr>
        <p:spPr>
          <a:xfrm>
            <a:off x="7956376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43808" y="404664"/>
            <a:ext cx="3475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PERDISTE!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2 Imagen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556792"/>
            <a:ext cx="4455938" cy="4176464"/>
          </a:xfrm>
          <a:prstGeom prst="rect">
            <a:avLst/>
          </a:prstGeom>
        </p:spPr>
      </p:pic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1403648" y="6093296"/>
          <a:ext cx="6096000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908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Flecha derecha">
            <a:hlinkClick r:id="rId3" action="ppaction://hlinksldjump"/>
          </p:cNvPr>
          <p:cNvSpPr/>
          <p:nvPr/>
        </p:nvSpPr>
        <p:spPr>
          <a:xfrm>
            <a:off x="7884368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2786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¿CUALES SON LOS PRINCIPALES </a:t>
            </a:r>
          </a:p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ORGANOS DE LA RESPIRACION?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Rectángulo redondeado">
            <a:hlinkClick r:id="rId2" action="ppaction://hlinksldjump"/>
          </p:cNvPr>
          <p:cNvSpPr/>
          <p:nvPr/>
        </p:nvSpPr>
        <p:spPr>
          <a:xfrm>
            <a:off x="323528" y="2204864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PULMONES</a:t>
            </a:r>
            <a:endParaRPr lang="es-CO" dirty="0"/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323528" y="3140968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PLEURA</a:t>
            </a:r>
            <a:endParaRPr lang="es-CO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323528" y="4077072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ALERGIA</a:t>
            </a:r>
            <a:endParaRPr lang="es-CO" dirty="0"/>
          </a:p>
        </p:txBody>
      </p:sp>
      <p:sp>
        <p:nvSpPr>
          <p:cNvPr id="6" name="5 Rectángulo redondeado">
            <a:hlinkClick r:id="rId3" action="ppaction://hlinksldjump"/>
          </p:cNvPr>
          <p:cNvSpPr/>
          <p:nvPr/>
        </p:nvSpPr>
        <p:spPr>
          <a:xfrm>
            <a:off x="323528" y="5013176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MECANICA</a:t>
            </a:r>
            <a:endParaRPr lang="es-CO" dirty="0"/>
          </a:p>
        </p:txBody>
      </p:sp>
      <p:pic>
        <p:nvPicPr>
          <p:cNvPr id="7" name="6 Imagen" descr="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2348880"/>
            <a:ext cx="2736304" cy="328736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15816" y="548680"/>
            <a:ext cx="3149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GANASTE!</a:t>
            </a:r>
            <a:endParaRPr lang="es-E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3" name="2 Imagen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772816"/>
            <a:ext cx="3591842" cy="3591842"/>
          </a:xfrm>
          <a:prstGeom prst="rect">
            <a:avLst/>
          </a:prstGeom>
        </p:spPr>
      </p:pic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1403648" y="6093296"/>
          <a:ext cx="6096000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908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17 Flecha derecha">
            <a:hlinkClick r:id="rId3" action="ppaction://hlinksldjump"/>
          </p:cNvPr>
          <p:cNvSpPr/>
          <p:nvPr/>
        </p:nvSpPr>
        <p:spPr>
          <a:xfrm>
            <a:off x="7956376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43808" y="404664"/>
            <a:ext cx="3475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PERDISTE!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2 Imagen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556792"/>
            <a:ext cx="4455938" cy="4176464"/>
          </a:xfrm>
          <a:prstGeom prst="rect">
            <a:avLst/>
          </a:prstGeom>
        </p:spPr>
      </p:pic>
      <p:sp>
        <p:nvSpPr>
          <p:cNvPr id="15" name="14 Flecha derecha">
            <a:hlinkClick r:id="rId3" action="ppaction://hlinksldjump"/>
          </p:cNvPr>
          <p:cNvSpPr/>
          <p:nvPr/>
        </p:nvSpPr>
        <p:spPr>
          <a:xfrm>
            <a:off x="7884368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03648" y="6093296"/>
          <a:ext cx="6096000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908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72748" y="332656"/>
            <a:ext cx="844327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¿QUE ES RESPIRACION ANIMAL?</a:t>
            </a:r>
            <a:endParaRPr lang="es-E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Rectángulo redondeado">
            <a:hlinkClick r:id="rId2" action="ppaction://hlinksldjump"/>
          </p:cNvPr>
          <p:cNvSpPr/>
          <p:nvPr/>
        </p:nvSpPr>
        <p:spPr>
          <a:xfrm>
            <a:off x="323528" y="2204864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MUSCULOS</a:t>
            </a:r>
            <a:endParaRPr lang="es-CO" dirty="0"/>
          </a:p>
        </p:txBody>
      </p:sp>
      <p:sp>
        <p:nvSpPr>
          <p:cNvPr id="7" name="6 Rectángulo redondeado">
            <a:hlinkClick r:id="rId2" action="ppaction://hlinksldjump"/>
          </p:cNvPr>
          <p:cNvSpPr/>
          <p:nvPr/>
        </p:nvSpPr>
        <p:spPr>
          <a:xfrm>
            <a:off x="323528" y="3212976"/>
            <a:ext cx="2592288" cy="72008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CIRCULACION</a:t>
            </a:r>
            <a:endParaRPr lang="es-CO" dirty="0"/>
          </a:p>
        </p:txBody>
      </p:sp>
      <p:sp>
        <p:nvSpPr>
          <p:cNvPr id="8" name="7 Rectángulo redondeado">
            <a:hlinkClick r:id="rId2" action="ppaction://hlinksldjump"/>
          </p:cNvPr>
          <p:cNvSpPr/>
          <p:nvPr/>
        </p:nvSpPr>
        <p:spPr>
          <a:xfrm>
            <a:off x="323528" y="4221088"/>
            <a:ext cx="2592288" cy="72008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SANGRE QUE VA AL CORAZON</a:t>
            </a:r>
            <a:endParaRPr lang="es-CO" dirty="0"/>
          </a:p>
        </p:txBody>
      </p:sp>
      <p:sp>
        <p:nvSpPr>
          <p:cNvPr id="9" name="8 Rectángulo redondeado">
            <a:hlinkClick r:id="rId3" action="ppaction://hlinksldjump"/>
          </p:cNvPr>
          <p:cNvSpPr/>
          <p:nvPr/>
        </p:nvSpPr>
        <p:spPr>
          <a:xfrm>
            <a:off x="323528" y="5229200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INTERCAMBIO DE GASES CON EL MEDIO</a:t>
            </a:r>
          </a:p>
        </p:txBody>
      </p:sp>
      <p:pic>
        <p:nvPicPr>
          <p:cNvPr id="10" name="9 Imagen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2276872"/>
            <a:ext cx="3168352" cy="365944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8378" y="188640"/>
            <a:ext cx="90656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¿Cuál ES LA MEMBRANA QUE </a:t>
            </a:r>
          </a:p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CUBRE EL PULMON?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Rectángulo redondeado">
            <a:hlinkClick r:id="rId3" action="ppaction://hlinksldjump"/>
          </p:cNvPr>
          <p:cNvSpPr/>
          <p:nvPr/>
        </p:nvSpPr>
        <p:spPr>
          <a:xfrm>
            <a:off x="323528" y="2204864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LOBULOS</a:t>
            </a:r>
            <a:endParaRPr lang="es-CO" dirty="0"/>
          </a:p>
        </p:txBody>
      </p:sp>
      <p:sp>
        <p:nvSpPr>
          <p:cNvPr id="4" name="3 Rectángulo redondeado">
            <a:hlinkClick r:id="rId4" action="ppaction://hlinksldjump"/>
          </p:cNvPr>
          <p:cNvSpPr/>
          <p:nvPr/>
        </p:nvSpPr>
        <p:spPr>
          <a:xfrm>
            <a:off x="323528" y="3140968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PLEURA VISCERAL</a:t>
            </a:r>
            <a:endParaRPr lang="es-CO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323528" y="5085184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DIAFRAGMA</a:t>
            </a:r>
            <a:endParaRPr lang="es-CO" dirty="0"/>
          </a:p>
        </p:txBody>
      </p:sp>
      <p:sp>
        <p:nvSpPr>
          <p:cNvPr id="6" name="5 Rectángulo redondeado">
            <a:hlinkClick r:id="rId3" action="ppaction://hlinksldjump"/>
          </p:cNvPr>
          <p:cNvSpPr/>
          <p:nvPr/>
        </p:nvSpPr>
        <p:spPr>
          <a:xfrm>
            <a:off x="323528" y="4077072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ALVEOLOS</a:t>
            </a:r>
            <a:endParaRPr lang="es-CO" dirty="0"/>
          </a:p>
        </p:txBody>
      </p:sp>
      <p:pic>
        <p:nvPicPr>
          <p:cNvPr id="7" name="6 Imagen" descr="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015" y="2708920"/>
            <a:ext cx="3686539" cy="276490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15816" y="548680"/>
            <a:ext cx="3149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GANASTE!</a:t>
            </a:r>
            <a:endParaRPr lang="es-E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3" name="2 Imagen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772816"/>
            <a:ext cx="3591842" cy="3591842"/>
          </a:xfrm>
          <a:prstGeom prst="rect">
            <a:avLst/>
          </a:prstGeom>
        </p:spPr>
      </p:pic>
      <p:sp>
        <p:nvSpPr>
          <p:cNvPr id="18" name="17 Flecha derecha">
            <a:hlinkClick r:id="rId3" action="ppaction://hlinksldjump"/>
          </p:cNvPr>
          <p:cNvSpPr/>
          <p:nvPr/>
        </p:nvSpPr>
        <p:spPr>
          <a:xfrm>
            <a:off x="7956376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03648" y="6093296"/>
          <a:ext cx="6096000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908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43808" y="404664"/>
            <a:ext cx="3475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PERDISTE!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2 Imagen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556792"/>
            <a:ext cx="4455938" cy="4176464"/>
          </a:xfrm>
          <a:prstGeom prst="rect">
            <a:avLst/>
          </a:prstGeom>
        </p:spPr>
      </p:pic>
      <p:sp>
        <p:nvSpPr>
          <p:cNvPr id="15" name="14 Flecha derecha">
            <a:hlinkClick r:id="rId3" action="ppaction://hlinksldjump"/>
          </p:cNvPr>
          <p:cNvSpPr/>
          <p:nvPr/>
        </p:nvSpPr>
        <p:spPr>
          <a:xfrm>
            <a:off x="7884368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03648" y="6093296"/>
          <a:ext cx="6096000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908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188640"/>
            <a:ext cx="744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¿QUE ES EL DIAFRAGMA?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Rectángulo redondeado">
            <a:hlinkClick r:id="rId2" action="ppaction://hlinksldjump"/>
          </p:cNvPr>
          <p:cNvSpPr/>
          <p:nvPr/>
        </p:nvSpPr>
        <p:spPr>
          <a:xfrm>
            <a:off x="323528" y="2204864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MUSCULO PLANO QUE SE ENCUENTRA ENTRE EL TORAX Y EL ABDOMEN</a:t>
            </a:r>
            <a:endParaRPr lang="es-CO" sz="1600" dirty="0"/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323528" y="3212976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SANGRE QUE CIRCULA POR LOS PULMONES</a:t>
            </a:r>
            <a:endParaRPr lang="es-CO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323528" y="4221088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SANGRE QUE CIRCULA POR  LAS PIERNAS</a:t>
            </a:r>
            <a:endParaRPr lang="es-CO" dirty="0"/>
          </a:p>
        </p:txBody>
      </p:sp>
      <p:sp>
        <p:nvSpPr>
          <p:cNvPr id="6" name="5 Rectángulo redondeado">
            <a:hlinkClick r:id="rId3" action="ppaction://hlinksldjump"/>
          </p:cNvPr>
          <p:cNvSpPr/>
          <p:nvPr/>
        </p:nvSpPr>
        <p:spPr>
          <a:xfrm>
            <a:off x="323528" y="5157192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ESPIRACION</a:t>
            </a:r>
            <a:endParaRPr lang="es-CO" dirty="0"/>
          </a:p>
        </p:txBody>
      </p:sp>
      <p:pic>
        <p:nvPicPr>
          <p:cNvPr id="7" name="6 Imagen" descr="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2636912"/>
            <a:ext cx="4009343" cy="321066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15816" y="548680"/>
            <a:ext cx="3149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GANASTE!</a:t>
            </a:r>
            <a:endParaRPr lang="es-E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3" name="2 Imagen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772816"/>
            <a:ext cx="3591842" cy="3591842"/>
          </a:xfrm>
          <a:prstGeom prst="rect">
            <a:avLst/>
          </a:prstGeom>
        </p:spPr>
      </p:pic>
      <p:sp>
        <p:nvSpPr>
          <p:cNvPr id="18" name="17 Flecha derecha">
            <a:hlinkClick r:id="rId3" action="ppaction://hlinksldjump"/>
          </p:cNvPr>
          <p:cNvSpPr/>
          <p:nvPr/>
        </p:nvSpPr>
        <p:spPr>
          <a:xfrm>
            <a:off x="7956376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03648" y="6093296"/>
          <a:ext cx="6096000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908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43808" y="404664"/>
            <a:ext cx="3475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PERDISTE!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2 Imagen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556792"/>
            <a:ext cx="4455938" cy="4176464"/>
          </a:xfrm>
          <a:prstGeom prst="rect">
            <a:avLst/>
          </a:prstGeom>
        </p:spPr>
      </p:pic>
      <p:sp>
        <p:nvSpPr>
          <p:cNvPr id="15" name="14 Flecha derecha">
            <a:hlinkClick r:id="rId3" action="ppaction://hlinksldjump"/>
          </p:cNvPr>
          <p:cNvSpPr/>
          <p:nvPr/>
        </p:nvSpPr>
        <p:spPr>
          <a:xfrm>
            <a:off x="7884368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03648" y="6093296"/>
          <a:ext cx="6096000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908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03648" y="332656"/>
            <a:ext cx="6367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¿QUE ES LA LARINJE?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Rectángulo redondeado">
            <a:hlinkClick r:id="rId2" action="ppaction://hlinksldjump"/>
          </p:cNvPr>
          <p:cNvSpPr/>
          <p:nvPr/>
        </p:nvSpPr>
        <p:spPr>
          <a:xfrm>
            <a:off x="323528" y="2204864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CONDUCE AIRE A LA NARIZ</a:t>
            </a:r>
            <a:endParaRPr lang="es-CO" dirty="0"/>
          </a:p>
        </p:txBody>
      </p:sp>
      <p:sp>
        <p:nvSpPr>
          <p:cNvPr id="4" name="3 Rectángulo redondeado">
            <a:hlinkClick r:id="rId2" action="ppaction://hlinksldjump"/>
          </p:cNvPr>
          <p:cNvSpPr/>
          <p:nvPr/>
        </p:nvSpPr>
        <p:spPr>
          <a:xfrm>
            <a:off x="323528" y="3140968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FOSAS NASALES</a:t>
            </a:r>
            <a:endParaRPr lang="es-CO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323528" y="4077072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CONDUCE AIRE A LA TRAQUEA</a:t>
            </a:r>
            <a:endParaRPr lang="es-CO" dirty="0"/>
          </a:p>
        </p:txBody>
      </p:sp>
      <p:sp>
        <p:nvSpPr>
          <p:cNvPr id="6" name="5 Rectángulo redondeado">
            <a:hlinkClick r:id="rId2" action="ppaction://hlinksldjump"/>
          </p:cNvPr>
          <p:cNvSpPr/>
          <p:nvPr/>
        </p:nvSpPr>
        <p:spPr>
          <a:xfrm>
            <a:off x="323528" y="5013176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DIOXIDO DE CARBONO</a:t>
            </a:r>
            <a:endParaRPr lang="es-CO" dirty="0"/>
          </a:p>
        </p:txBody>
      </p:sp>
      <p:pic>
        <p:nvPicPr>
          <p:cNvPr id="7" name="6 Imagen" descr="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2420888"/>
            <a:ext cx="3600400" cy="26968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15816" y="548680"/>
            <a:ext cx="3149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GANASTE!</a:t>
            </a:r>
            <a:endParaRPr lang="es-E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3" name="2 Imagen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772816"/>
            <a:ext cx="3591842" cy="3591842"/>
          </a:xfrm>
          <a:prstGeom prst="rect">
            <a:avLst/>
          </a:prstGeom>
        </p:spPr>
      </p:pic>
      <p:sp>
        <p:nvSpPr>
          <p:cNvPr id="18" name="17 Flecha derecha">
            <a:hlinkClick r:id="rId3" action="ppaction://hlinksldjump"/>
          </p:cNvPr>
          <p:cNvSpPr/>
          <p:nvPr/>
        </p:nvSpPr>
        <p:spPr>
          <a:xfrm>
            <a:off x="7956376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03648" y="6093296"/>
          <a:ext cx="6096000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908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43808" y="404664"/>
            <a:ext cx="3475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PERDISTE!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2 Imagen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556792"/>
            <a:ext cx="4455938" cy="4176464"/>
          </a:xfrm>
          <a:prstGeom prst="rect">
            <a:avLst/>
          </a:prstGeom>
        </p:spPr>
      </p:pic>
      <p:sp>
        <p:nvSpPr>
          <p:cNvPr id="15" name="14 Flecha derecha">
            <a:hlinkClick r:id="rId3" action="ppaction://hlinksldjump"/>
          </p:cNvPr>
          <p:cNvSpPr/>
          <p:nvPr/>
        </p:nvSpPr>
        <p:spPr>
          <a:xfrm>
            <a:off x="7884368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03648" y="6093296"/>
          <a:ext cx="6096000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908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75656" y="332656"/>
            <a:ext cx="6454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¿QUE SON ESTOMAS?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Rectángulo redondeado">
            <a:hlinkClick r:id="rId2" action="ppaction://hlinksldjump"/>
          </p:cNvPr>
          <p:cNvSpPr/>
          <p:nvPr/>
        </p:nvSpPr>
        <p:spPr>
          <a:xfrm>
            <a:off x="323528" y="2204864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INTERCAMBIO DE GASES DE LAS PLANTAS</a:t>
            </a:r>
            <a:endParaRPr lang="es-CO" dirty="0"/>
          </a:p>
        </p:txBody>
      </p:sp>
      <p:sp>
        <p:nvSpPr>
          <p:cNvPr id="4" name="3 Rectángulo redondeado">
            <a:hlinkClick r:id="rId3" action="ppaction://hlinksldjump"/>
          </p:cNvPr>
          <p:cNvSpPr/>
          <p:nvPr/>
        </p:nvSpPr>
        <p:spPr>
          <a:xfrm>
            <a:off x="323528" y="3212976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INTERCAMBOO DE GASES DE LOS ANIMALES</a:t>
            </a:r>
            <a:endParaRPr lang="es-CO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323528" y="4149080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INTERCAMBIO DE GASES DE EL SER HUMANO</a:t>
            </a:r>
            <a:endParaRPr lang="es-CO" dirty="0" smtClean="0"/>
          </a:p>
        </p:txBody>
      </p:sp>
      <p:sp>
        <p:nvSpPr>
          <p:cNvPr id="6" name="5 Rectángulo redondeado">
            <a:hlinkClick r:id="rId3" action="ppaction://hlinksldjump"/>
          </p:cNvPr>
          <p:cNvSpPr/>
          <p:nvPr/>
        </p:nvSpPr>
        <p:spPr>
          <a:xfrm>
            <a:off x="323528" y="5085184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OXIDACION</a:t>
            </a:r>
            <a:endParaRPr lang="es-CO" dirty="0"/>
          </a:p>
        </p:txBody>
      </p:sp>
      <p:pic>
        <p:nvPicPr>
          <p:cNvPr id="7" name="6 Imagen" descr="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2492896"/>
            <a:ext cx="3441171" cy="258087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15816" y="548680"/>
            <a:ext cx="3149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GANASTE!</a:t>
            </a:r>
            <a:endParaRPr lang="es-E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3" name="2 Imagen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772816"/>
            <a:ext cx="3591842" cy="3591842"/>
          </a:xfrm>
          <a:prstGeom prst="rect">
            <a:avLst/>
          </a:prstGeom>
        </p:spPr>
      </p:pic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1403648" y="6093296"/>
          <a:ext cx="6096000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9080"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s-CO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17 Flecha derecha">
            <a:hlinkClick r:id="rId3" action="ppaction://hlinksldjump"/>
          </p:cNvPr>
          <p:cNvSpPr/>
          <p:nvPr/>
        </p:nvSpPr>
        <p:spPr>
          <a:xfrm>
            <a:off x="7956376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15816" y="548680"/>
            <a:ext cx="3149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GANASTE!</a:t>
            </a:r>
            <a:endParaRPr lang="es-E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3" name="2 Imagen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772816"/>
            <a:ext cx="3591842" cy="3591842"/>
          </a:xfrm>
          <a:prstGeom prst="rect">
            <a:avLst/>
          </a:prstGeom>
        </p:spPr>
      </p:pic>
      <p:sp>
        <p:nvSpPr>
          <p:cNvPr id="18" name="17 Flecha derecha">
            <a:hlinkClick r:id="rId3" action="ppaction://hlinksldjump"/>
          </p:cNvPr>
          <p:cNvSpPr/>
          <p:nvPr/>
        </p:nvSpPr>
        <p:spPr>
          <a:xfrm>
            <a:off x="7956376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03648" y="6093296"/>
          <a:ext cx="6096000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908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43808" y="404664"/>
            <a:ext cx="3475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PERDISTE!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2 Imagen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556792"/>
            <a:ext cx="4455938" cy="4176464"/>
          </a:xfrm>
          <a:prstGeom prst="rect">
            <a:avLst/>
          </a:prstGeom>
        </p:spPr>
      </p:pic>
      <p:sp>
        <p:nvSpPr>
          <p:cNvPr id="15" name="14 Flecha derecha">
            <a:hlinkClick r:id="rId3" action="ppaction://hlinksldjump"/>
          </p:cNvPr>
          <p:cNvSpPr/>
          <p:nvPr/>
        </p:nvSpPr>
        <p:spPr>
          <a:xfrm>
            <a:off x="7884368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03648" y="6093296"/>
          <a:ext cx="6096000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908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21498" y="1732553"/>
            <a:ext cx="795025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Has finalizado el test de</a:t>
            </a:r>
          </a:p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CIENCIAS NATURALES!</a:t>
            </a:r>
          </a:p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POR: Nicolás Cano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8393005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43808" y="404664"/>
            <a:ext cx="3475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PERDISTE!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2 Imagen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556792"/>
            <a:ext cx="4455938" cy="4176464"/>
          </a:xfrm>
          <a:prstGeom prst="rect">
            <a:avLst/>
          </a:prstGeom>
        </p:spPr>
      </p:pic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1403648" y="6093296"/>
          <a:ext cx="6096000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908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Flecha derecha">
            <a:hlinkClick r:id="rId3" action="ppaction://hlinksldjump"/>
          </p:cNvPr>
          <p:cNvSpPr/>
          <p:nvPr/>
        </p:nvSpPr>
        <p:spPr>
          <a:xfrm>
            <a:off x="7884368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23528" y="188640"/>
            <a:ext cx="85956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¿CUALES SON LAS CLASES DE </a:t>
            </a:r>
          </a:p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RESPIRACION ANIMAL?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3 Rectángulo redondeado">
            <a:hlinkClick r:id="rId2" action="ppaction://hlinksldjump"/>
          </p:cNvPr>
          <p:cNvSpPr/>
          <p:nvPr/>
        </p:nvSpPr>
        <p:spPr>
          <a:xfrm>
            <a:off x="323528" y="2132856"/>
            <a:ext cx="259228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/>
              <a:t>DIRECTA, CUTANEA, TRAQUEA, BRANQUIAS Y PULMONES</a:t>
            </a:r>
            <a:endParaRPr lang="es-CO" sz="1600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323528" y="3212976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FARINGE, ESTOMAGO, HIGADO</a:t>
            </a:r>
            <a:endParaRPr lang="es-CO" dirty="0"/>
          </a:p>
        </p:txBody>
      </p:sp>
      <p:sp>
        <p:nvSpPr>
          <p:cNvPr id="6" name="5 Rectángulo redondeado">
            <a:hlinkClick r:id="rId3" action="ppaction://hlinksldjump"/>
          </p:cNvPr>
          <p:cNvSpPr/>
          <p:nvPr/>
        </p:nvSpPr>
        <p:spPr>
          <a:xfrm>
            <a:off x="323528" y="4221088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APENDICE, VASO, BRAZOS </a:t>
            </a:r>
            <a:endParaRPr lang="es-CO" dirty="0"/>
          </a:p>
        </p:txBody>
      </p:sp>
      <p:sp>
        <p:nvSpPr>
          <p:cNvPr id="7" name="6 Rectángulo redondeado">
            <a:hlinkClick r:id="rId3" action="ppaction://hlinksldjump"/>
          </p:cNvPr>
          <p:cNvSpPr/>
          <p:nvPr/>
        </p:nvSpPr>
        <p:spPr>
          <a:xfrm>
            <a:off x="323528" y="5229200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LENGUA</a:t>
            </a:r>
            <a:endParaRPr lang="es-CO" dirty="0"/>
          </a:p>
        </p:txBody>
      </p:sp>
      <p:pic>
        <p:nvPicPr>
          <p:cNvPr id="8" name="7 Imagen" descr="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2852936"/>
            <a:ext cx="3716722" cy="278395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15816" y="548680"/>
            <a:ext cx="3149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GANASTE!</a:t>
            </a:r>
            <a:endParaRPr lang="es-E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3" name="2 Imagen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772816"/>
            <a:ext cx="3591842" cy="3591842"/>
          </a:xfrm>
          <a:prstGeom prst="rect">
            <a:avLst/>
          </a:prstGeom>
        </p:spPr>
      </p:pic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1403648" y="6093296"/>
          <a:ext cx="6096000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908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17 Flecha derecha">
            <a:hlinkClick r:id="rId3" action="ppaction://hlinksldjump"/>
          </p:cNvPr>
          <p:cNvSpPr/>
          <p:nvPr/>
        </p:nvSpPr>
        <p:spPr>
          <a:xfrm>
            <a:off x="7956376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43808" y="404664"/>
            <a:ext cx="3475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PERDISTE!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2 Imagen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556792"/>
            <a:ext cx="4455938" cy="4176464"/>
          </a:xfrm>
          <a:prstGeom prst="rect">
            <a:avLst/>
          </a:prstGeom>
        </p:spPr>
      </p:pic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1403648" y="6093296"/>
          <a:ext cx="6096000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908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Flecha derecha">
            <a:hlinkClick r:id="rId3" action="ppaction://hlinksldjump"/>
          </p:cNvPr>
          <p:cNvSpPr/>
          <p:nvPr/>
        </p:nvSpPr>
        <p:spPr>
          <a:xfrm>
            <a:off x="7884368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332656"/>
            <a:ext cx="8831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RESPIRACION CUTANEA ES: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Rectángulo redondeado">
            <a:hlinkClick r:id="rId2" action="ppaction://hlinksldjump"/>
          </p:cNvPr>
          <p:cNvSpPr/>
          <p:nvPr/>
        </p:nvSpPr>
        <p:spPr>
          <a:xfrm>
            <a:off x="323528" y="2204864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CELULAR</a:t>
            </a:r>
            <a:endParaRPr lang="es-CO" dirty="0"/>
          </a:p>
        </p:txBody>
      </p:sp>
      <p:sp>
        <p:nvSpPr>
          <p:cNvPr id="4" name="3 Rectángulo redondeado">
            <a:hlinkClick r:id="rId2" action="ppaction://hlinksldjump"/>
          </p:cNvPr>
          <p:cNvSpPr/>
          <p:nvPr/>
        </p:nvSpPr>
        <p:spPr>
          <a:xfrm>
            <a:off x="323528" y="3140968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OSMOSIS</a:t>
            </a:r>
            <a:endParaRPr lang="es-CO" dirty="0"/>
          </a:p>
        </p:txBody>
      </p:sp>
      <p:sp>
        <p:nvSpPr>
          <p:cNvPr id="5" name="4 Rectángulo redondeado">
            <a:hlinkClick r:id="rId2" action="ppaction://hlinksldjump"/>
          </p:cNvPr>
          <p:cNvSpPr/>
          <p:nvPr/>
        </p:nvSpPr>
        <p:spPr>
          <a:xfrm>
            <a:off x="323528" y="4149080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SANGRE QUE CIRCULA POR TODO EL CUERPO</a:t>
            </a:r>
            <a:endParaRPr lang="es-CO" dirty="0"/>
          </a:p>
        </p:txBody>
      </p:sp>
      <p:sp>
        <p:nvSpPr>
          <p:cNvPr id="6" name="5 Rectángulo redondeado">
            <a:hlinkClick r:id="rId2" action="ppaction://hlinksldjump"/>
          </p:cNvPr>
          <p:cNvSpPr/>
          <p:nvPr/>
        </p:nvSpPr>
        <p:spPr>
          <a:xfrm>
            <a:off x="323528" y="5157192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EL OXIGENO ENTRA POR LA PIEL</a:t>
            </a:r>
            <a:endParaRPr lang="es-CO" dirty="0"/>
          </a:p>
        </p:txBody>
      </p:sp>
      <p:pic>
        <p:nvPicPr>
          <p:cNvPr id="7" name="6 Imagen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2492896"/>
            <a:ext cx="4314056" cy="29432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15816" y="548680"/>
            <a:ext cx="3149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GANASTE!</a:t>
            </a:r>
            <a:endParaRPr lang="es-E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3" name="2 Imagen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772816"/>
            <a:ext cx="3591842" cy="3591842"/>
          </a:xfrm>
          <a:prstGeom prst="rect">
            <a:avLst/>
          </a:prstGeom>
        </p:spPr>
      </p:pic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1403648" y="6093296"/>
          <a:ext cx="6096000" cy="4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9908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17 Flecha derecha">
            <a:hlinkClick r:id="rId3" action="ppaction://hlinksldjump"/>
          </p:cNvPr>
          <p:cNvSpPr/>
          <p:nvPr/>
        </p:nvSpPr>
        <p:spPr>
          <a:xfrm>
            <a:off x="7956376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231</TotalTime>
  <Words>473</Words>
  <Application>Microsoft Office PowerPoint</Application>
  <PresentationFormat>Presentación en pantalla (4:3)</PresentationFormat>
  <Paragraphs>284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Familiar</dc:creator>
  <cp:lastModifiedBy>VALERIA</cp:lastModifiedBy>
  <cp:revision>34</cp:revision>
  <dcterms:created xsi:type="dcterms:W3CDTF">2013-08-27T06:02:40Z</dcterms:created>
  <dcterms:modified xsi:type="dcterms:W3CDTF">2013-09-03T15:23:58Z</dcterms:modified>
</cp:coreProperties>
</file>