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58" r:id="rId6"/>
    <p:sldId id="269" r:id="rId7"/>
    <p:sldId id="281" r:id="rId8"/>
    <p:sldId id="259" r:id="rId9"/>
    <p:sldId id="271" r:id="rId10"/>
    <p:sldId id="272" r:id="rId11"/>
    <p:sldId id="260" r:id="rId12"/>
    <p:sldId id="273" r:id="rId13"/>
    <p:sldId id="274" r:id="rId14"/>
    <p:sldId id="261" r:id="rId15"/>
    <p:sldId id="275" r:id="rId16"/>
    <p:sldId id="276" r:id="rId17"/>
    <p:sldId id="262" r:id="rId18"/>
    <p:sldId id="277" r:id="rId19"/>
    <p:sldId id="278" r:id="rId20"/>
    <p:sldId id="263" r:id="rId21"/>
    <p:sldId id="279" r:id="rId22"/>
    <p:sldId id="280" r:id="rId23"/>
    <p:sldId id="264" r:id="rId24"/>
    <p:sldId id="265" r:id="rId25"/>
    <p:sldId id="266" r:id="rId26"/>
    <p:sldId id="282" r:id="rId2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6D5E-0A69-40E9-923E-120AB4982E9A}" type="datetimeFigureOut">
              <a:rPr lang="es-CO" smtClean="0"/>
              <a:t>04/09/2013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73EC-C9DE-4806-B4FD-BD0115B05C4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1568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6D5E-0A69-40E9-923E-120AB4982E9A}" type="datetimeFigureOut">
              <a:rPr lang="es-CO" smtClean="0"/>
              <a:t>04/09/2013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73EC-C9DE-4806-B4FD-BD0115B05C4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1157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6D5E-0A69-40E9-923E-120AB4982E9A}" type="datetimeFigureOut">
              <a:rPr lang="es-CO" smtClean="0"/>
              <a:t>04/09/2013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73EC-C9DE-4806-B4FD-BD0115B05C4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043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6D5E-0A69-40E9-923E-120AB4982E9A}" type="datetimeFigureOut">
              <a:rPr lang="es-CO" smtClean="0"/>
              <a:t>04/09/2013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73EC-C9DE-4806-B4FD-BD0115B05C4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21346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6D5E-0A69-40E9-923E-120AB4982E9A}" type="datetimeFigureOut">
              <a:rPr lang="es-CO" smtClean="0"/>
              <a:t>04/09/2013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73EC-C9DE-4806-B4FD-BD0115B05C4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2514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6D5E-0A69-40E9-923E-120AB4982E9A}" type="datetimeFigureOut">
              <a:rPr lang="es-CO" smtClean="0"/>
              <a:t>04/09/2013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73EC-C9DE-4806-B4FD-BD0115B05C4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1447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6D5E-0A69-40E9-923E-120AB4982E9A}" type="datetimeFigureOut">
              <a:rPr lang="es-CO" smtClean="0"/>
              <a:t>04/09/2013</a:t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73EC-C9DE-4806-B4FD-BD0115B05C4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357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6D5E-0A69-40E9-923E-120AB4982E9A}" type="datetimeFigureOut">
              <a:rPr lang="es-CO" smtClean="0"/>
              <a:t>04/09/2013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73EC-C9DE-4806-B4FD-BD0115B05C4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76999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6D5E-0A69-40E9-923E-120AB4982E9A}" type="datetimeFigureOut">
              <a:rPr lang="es-CO" smtClean="0"/>
              <a:t>04/09/2013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73EC-C9DE-4806-B4FD-BD0115B05C4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00673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6D5E-0A69-40E9-923E-120AB4982E9A}" type="datetimeFigureOut">
              <a:rPr lang="es-CO" smtClean="0"/>
              <a:t>04/09/2013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73EC-C9DE-4806-B4FD-BD0115B05C4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6153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6D5E-0A69-40E9-923E-120AB4982E9A}" type="datetimeFigureOut">
              <a:rPr lang="es-CO" smtClean="0"/>
              <a:t>04/09/2013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73EC-C9DE-4806-B4FD-BD0115B05C4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80149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96D5E-0A69-40E9-923E-120AB4982E9A}" type="datetimeFigureOut">
              <a:rPr lang="es-CO" smtClean="0"/>
              <a:t>04/09/2013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73EC-C9DE-4806-B4FD-BD0115B05C4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7562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5.xml"/><Relationship Id="rId7" Type="http://schemas.openxmlformats.org/officeDocument/2006/relationships/slide" Target="slide2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4.xml"/><Relationship Id="rId10" Type="http://schemas.openxmlformats.org/officeDocument/2006/relationships/image" Target="../media/image8.gif"/><Relationship Id="rId4" Type="http://schemas.openxmlformats.org/officeDocument/2006/relationships/slide" Target="slide11.xml"/><Relationship Id="rId9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15.gif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5.xml"/><Relationship Id="rId7" Type="http://schemas.openxmlformats.org/officeDocument/2006/relationships/slide" Target="slide2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4.xml"/><Relationship Id="rId10" Type="http://schemas.openxmlformats.org/officeDocument/2006/relationships/image" Target="../media/image7.gif"/><Relationship Id="rId4" Type="http://schemas.openxmlformats.org/officeDocument/2006/relationships/slide" Target="slide8.xml"/><Relationship Id="rId9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5.xml"/><Relationship Id="rId7" Type="http://schemas.openxmlformats.org/officeDocument/2006/relationships/slide" Target="slide2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4.xml"/><Relationship Id="rId10" Type="http://schemas.openxmlformats.org/officeDocument/2006/relationships/image" Target="../media/image8.gif"/><Relationship Id="rId4" Type="http://schemas.openxmlformats.org/officeDocument/2006/relationships/slide" Target="slide8.xml"/><Relationship Id="rId9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image" Target="../media/image19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5.xml"/><Relationship Id="rId7" Type="http://schemas.openxmlformats.org/officeDocument/2006/relationships/slide" Target="slide2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1.xml"/><Relationship Id="rId10" Type="http://schemas.openxmlformats.org/officeDocument/2006/relationships/image" Target="../media/image7.gif"/><Relationship Id="rId4" Type="http://schemas.openxmlformats.org/officeDocument/2006/relationships/slide" Target="slide8.xml"/><Relationship Id="rId9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5.xml"/><Relationship Id="rId7" Type="http://schemas.openxmlformats.org/officeDocument/2006/relationships/slide" Target="slide2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1.xml"/><Relationship Id="rId10" Type="http://schemas.openxmlformats.org/officeDocument/2006/relationships/image" Target="../media/image8.gif"/><Relationship Id="rId4" Type="http://schemas.openxmlformats.org/officeDocument/2006/relationships/slide" Target="slide8.xml"/><Relationship Id="rId9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5.xml"/><Relationship Id="rId7" Type="http://schemas.openxmlformats.org/officeDocument/2006/relationships/slide" Target="slide2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10" Type="http://schemas.openxmlformats.org/officeDocument/2006/relationships/image" Target="../media/image7.gif"/><Relationship Id="rId4" Type="http://schemas.openxmlformats.org/officeDocument/2006/relationships/slide" Target="slide8.xml"/><Relationship Id="rId9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5.xml"/><Relationship Id="rId7" Type="http://schemas.openxmlformats.org/officeDocument/2006/relationships/slide" Target="slide2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10" Type="http://schemas.openxmlformats.org/officeDocument/2006/relationships/image" Target="../media/image8.gif"/><Relationship Id="rId4" Type="http://schemas.openxmlformats.org/officeDocument/2006/relationships/slide" Target="slide8.xml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5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5.xml"/><Relationship Id="rId7" Type="http://schemas.openxmlformats.org/officeDocument/2006/relationships/slide" Target="slide1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10" Type="http://schemas.openxmlformats.org/officeDocument/2006/relationships/image" Target="../media/image7.gif"/><Relationship Id="rId4" Type="http://schemas.openxmlformats.org/officeDocument/2006/relationships/slide" Target="slide8.xml"/><Relationship Id="rId9" Type="http://schemas.openxmlformats.org/officeDocument/2006/relationships/image" Target="../media/image6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5.xml"/><Relationship Id="rId7" Type="http://schemas.openxmlformats.org/officeDocument/2006/relationships/slide" Target="slide1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10" Type="http://schemas.openxmlformats.org/officeDocument/2006/relationships/image" Target="../media/image8.gif"/><Relationship Id="rId4" Type="http://schemas.openxmlformats.org/officeDocument/2006/relationships/slide" Target="slide8.xml"/><Relationship Id="rId9" Type="http://schemas.openxmlformats.org/officeDocument/2006/relationships/image" Target="../media/image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7" Type="http://schemas.openxmlformats.org/officeDocument/2006/relationships/image" Target="../media/image24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5.xml"/><Relationship Id="rId7" Type="http://schemas.openxmlformats.org/officeDocument/2006/relationships/slide" Target="slide1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7.gif"/><Relationship Id="rId5" Type="http://schemas.openxmlformats.org/officeDocument/2006/relationships/slide" Target="slide11.xml"/><Relationship Id="rId10" Type="http://schemas.openxmlformats.org/officeDocument/2006/relationships/image" Target="../media/image6.gif"/><Relationship Id="rId4" Type="http://schemas.openxmlformats.org/officeDocument/2006/relationships/slide" Target="slide8.xml"/><Relationship Id="rId9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5.xml"/><Relationship Id="rId7" Type="http://schemas.openxmlformats.org/officeDocument/2006/relationships/slide" Target="slide17.xml"/><Relationship Id="rId12" Type="http://schemas.openxmlformats.org/officeDocument/2006/relationships/image" Target="../media/image8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7.gif"/><Relationship Id="rId5" Type="http://schemas.openxmlformats.org/officeDocument/2006/relationships/slide" Target="slide11.xml"/><Relationship Id="rId10" Type="http://schemas.openxmlformats.org/officeDocument/2006/relationships/image" Target="../media/image6.gif"/><Relationship Id="rId4" Type="http://schemas.openxmlformats.org/officeDocument/2006/relationships/slide" Target="slide8.xml"/><Relationship Id="rId9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8.xml"/><Relationship Id="rId7" Type="http://schemas.openxmlformats.org/officeDocument/2006/relationships/slide" Target="slide2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4.xml"/><Relationship Id="rId10" Type="http://schemas.openxmlformats.org/officeDocument/2006/relationships/image" Target="../media/image7.gif"/><Relationship Id="rId4" Type="http://schemas.openxmlformats.org/officeDocument/2006/relationships/slide" Target="slide11.xml"/><Relationship Id="rId9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8.xml"/><Relationship Id="rId7" Type="http://schemas.openxmlformats.org/officeDocument/2006/relationships/slide" Target="slide2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4.xml"/><Relationship Id="rId10" Type="http://schemas.openxmlformats.org/officeDocument/2006/relationships/image" Target="../media/image8.gif"/><Relationship Id="rId4" Type="http://schemas.openxmlformats.org/officeDocument/2006/relationships/slide" Target="slide11.xml"/><Relationship Id="rId9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8.xml"/><Relationship Id="rId7" Type="http://schemas.openxmlformats.org/officeDocument/2006/relationships/slide" Target="slide2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4.xml"/><Relationship Id="rId10" Type="http://schemas.openxmlformats.org/officeDocument/2006/relationships/image" Target="../media/image7.gif"/><Relationship Id="rId4" Type="http://schemas.openxmlformats.org/officeDocument/2006/relationships/slide" Target="slide11.xml"/><Relationship Id="rId9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8.xml"/><Relationship Id="rId7" Type="http://schemas.openxmlformats.org/officeDocument/2006/relationships/slide" Target="slide2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4.xml"/><Relationship Id="rId10" Type="http://schemas.openxmlformats.org/officeDocument/2006/relationships/image" Target="../media/image8.gif"/><Relationship Id="rId4" Type="http://schemas.openxmlformats.org/officeDocument/2006/relationships/slide" Target="slide11.xml"/><Relationship Id="rId9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12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5.xml"/><Relationship Id="rId7" Type="http://schemas.openxmlformats.org/officeDocument/2006/relationships/slide" Target="slide2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4.xml"/><Relationship Id="rId10" Type="http://schemas.openxmlformats.org/officeDocument/2006/relationships/image" Target="../media/image7.gif"/><Relationship Id="rId4" Type="http://schemas.openxmlformats.org/officeDocument/2006/relationships/slide" Target="slide11.xml"/><Relationship Id="rId9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2887" y="389731"/>
            <a:ext cx="6057305" cy="239119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s-CO" b="1" dirty="0" smtClean="0"/>
              <a:t>Datos curiosos del </a:t>
            </a:r>
            <a:br>
              <a:rPr lang="es-CO" b="1" dirty="0" smtClean="0"/>
            </a:br>
            <a:r>
              <a:rPr lang="es-CO" b="1" dirty="0" smtClean="0"/>
              <a:t>Cuerpo Humano</a:t>
            </a:r>
            <a:endParaRPr lang="es-CO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3861048"/>
            <a:ext cx="6048672" cy="12961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s-CO" b="1" dirty="0" smtClean="0">
                <a:solidFill>
                  <a:schemeClr val="tx1"/>
                </a:solidFill>
              </a:rPr>
              <a:t>Juliana Arango Cárdenas</a:t>
            </a:r>
          </a:p>
          <a:p>
            <a:r>
              <a:rPr lang="es-CO" b="1" dirty="0" smtClean="0">
                <a:solidFill>
                  <a:schemeClr val="tx1"/>
                </a:solidFill>
              </a:rPr>
              <a:t>8*2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9458" name="Picture 2" descr="http://13.media.tumblr.com/tumblr_kojlso1R9n1qz6jrko1_4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52028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187624" y="5877272"/>
            <a:ext cx="403244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hlinkClick r:id="rId3" action="ppaction://hlinksldjump"/>
              </a:rPr>
              <a:t>ENTAR</a:t>
            </a:r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354075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uadroTexto"/>
          <p:cNvSpPr txBox="1"/>
          <p:nvPr/>
        </p:nvSpPr>
        <p:spPr>
          <a:xfrm>
            <a:off x="199108" y="116632"/>
            <a:ext cx="482453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Lo siento, Fallaste!</a:t>
            </a:r>
            <a:endParaRPr lang="es-CO" sz="3200" b="1" dirty="0"/>
          </a:p>
        </p:txBody>
      </p:sp>
      <p:sp>
        <p:nvSpPr>
          <p:cNvPr id="17" name="16 CuadroTexto">
            <a:hlinkClick r:id="rId2" action="ppaction://hlinksldjump"/>
          </p:cNvPr>
          <p:cNvSpPr txBox="1"/>
          <p:nvPr/>
        </p:nvSpPr>
        <p:spPr>
          <a:xfrm>
            <a:off x="5216624" y="836712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Musculo</a:t>
            </a:r>
          </a:p>
          <a:p>
            <a:r>
              <a:rPr lang="es-CO" sz="2750" dirty="0" smtClean="0"/>
              <a:t>Fuerte?</a:t>
            </a:r>
          </a:p>
        </p:txBody>
      </p:sp>
      <p:sp>
        <p:nvSpPr>
          <p:cNvPr id="18" name="17 CuadroTexto">
            <a:hlinkClick r:id="rId3" action="ppaction://hlinksldjump"/>
          </p:cNvPr>
          <p:cNvSpPr txBox="1"/>
          <p:nvPr/>
        </p:nvSpPr>
        <p:spPr>
          <a:xfrm>
            <a:off x="7197960" y="831970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Numero de</a:t>
            </a:r>
          </a:p>
          <a:p>
            <a:r>
              <a:rPr lang="es-CO" sz="2750" dirty="0" smtClean="0"/>
              <a:t>Huesos?</a:t>
            </a:r>
          </a:p>
        </p:txBody>
      </p:sp>
      <p:sp>
        <p:nvSpPr>
          <p:cNvPr id="19" name="18 CuadroTexto">
            <a:hlinkClick r:id="rId4" action="ppaction://hlinksldjump"/>
          </p:cNvPr>
          <p:cNvSpPr txBox="1"/>
          <p:nvPr/>
        </p:nvSpPr>
        <p:spPr>
          <a:xfrm>
            <a:off x="5216624" y="2053270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75% del </a:t>
            </a:r>
          </a:p>
          <a:p>
            <a:r>
              <a:rPr lang="es-CO" sz="2750" dirty="0" smtClean="0"/>
              <a:t>Cuerpo ?</a:t>
            </a:r>
          </a:p>
        </p:txBody>
      </p:sp>
      <p:sp>
        <p:nvSpPr>
          <p:cNvPr id="20" name="19 CuadroTexto">
            <a:hlinkClick r:id="rId5" action="ppaction://hlinksldjump"/>
          </p:cNvPr>
          <p:cNvSpPr txBox="1"/>
          <p:nvPr/>
        </p:nvSpPr>
        <p:spPr>
          <a:xfrm>
            <a:off x="7244680" y="2072847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Resistir sin</a:t>
            </a:r>
          </a:p>
          <a:p>
            <a:r>
              <a:rPr lang="es-CO" sz="2750" dirty="0" smtClean="0"/>
              <a:t>Comida?</a:t>
            </a:r>
          </a:p>
        </p:txBody>
      </p:sp>
      <p:sp>
        <p:nvSpPr>
          <p:cNvPr id="21" name="20 CuadroTexto">
            <a:hlinkClick r:id="rId6" action="ppaction://hlinksldjump"/>
          </p:cNvPr>
          <p:cNvSpPr txBox="1"/>
          <p:nvPr/>
        </p:nvSpPr>
        <p:spPr>
          <a:xfrm>
            <a:off x="5220072" y="3258059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Nuestro Equilibrio?</a:t>
            </a:r>
          </a:p>
        </p:txBody>
      </p:sp>
      <p:sp>
        <p:nvSpPr>
          <p:cNvPr id="22" name="21 CuadroTexto">
            <a:hlinkClick r:id="rId7" action="ppaction://hlinksldjump"/>
          </p:cNvPr>
          <p:cNvSpPr txBox="1"/>
          <p:nvPr/>
        </p:nvSpPr>
        <p:spPr>
          <a:xfrm>
            <a:off x="7263556" y="3262375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Órgano grande</a:t>
            </a:r>
          </a:p>
        </p:txBody>
      </p:sp>
      <p:sp>
        <p:nvSpPr>
          <p:cNvPr id="23" name="22 CuadroTexto">
            <a:hlinkClick r:id="rId8" action="ppaction://hlinksldjump"/>
          </p:cNvPr>
          <p:cNvSpPr txBox="1"/>
          <p:nvPr/>
        </p:nvSpPr>
        <p:spPr>
          <a:xfrm>
            <a:off x="5220072" y="4479606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/>
              <a:t>Sentidos del cuerpo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5220072" y="6093296"/>
            <a:ext cx="202460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b="1" dirty="0" smtClean="0"/>
              <a:t>Siguiente pregunta </a:t>
            </a:r>
            <a:endParaRPr lang="es-CO" b="1" dirty="0"/>
          </a:p>
        </p:txBody>
      </p:sp>
      <p:pic>
        <p:nvPicPr>
          <p:cNvPr id="25" name="Picture 2" descr="http://www.soloimagen.net/public/gifs/flecha-rosa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980" y="5868415"/>
            <a:ext cx="1585900" cy="79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www.gifmania.com/smileys/grandes/ADEA11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08" y="908720"/>
            <a:ext cx="4824536" cy="57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60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55262" y="340383"/>
            <a:ext cx="799288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Que es el 75% de nuestro cuerpo?</a:t>
            </a:r>
            <a:endParaRPr lang="es-CO" sz="3200" b="1" dirty="0"/>
          </a:p>
        </p:txBody>
      </p:sp>
      <p:sp>
        <p:nvSpPr>
          <p:cNvPr id="6" name="5 Rectángulo redondeado">
            <a:hlinkClick r:id="rId2" action="ppaction://hlinksldjump"/>
          </p:cNvPr>
          <p:cNvSpPr/>
          <p:nvPr/>
        </p:nvSpPr>
        <p:spPr>
          <a:xfrm>
            <a:off x="396605" y="1484784"/>
            <a:ext cx="3528392" cy="1008112"/>
          </a:xfrm>
          <a:prstGeom prst="roundRect">
            <a:avLst>
              <a:gd name="adj" fmla="val 15980"/>
            </a:avLst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Sangre </a:t>
            </a:r>
            <a:endParaRPr lang="es-CO" sz="5400" dirty="0"/>
          </a:p>
        </p:txBody>
      </p:sp>
      <p:sp>
        <p:nvSpPr>
          <p:cNvPr id="7" name="6 Rectángulo redondeado">
            <a:hlinkClick r:id="rId3" action="ppaction://hlinksldjump"/>
          </p:cNvPr>
          <p:cNvSpPr/>
          <p:nvPr/>
        </p:nvSpPr>
        <p:spPr>
          <a:xfrm>
            <a:off x="396605" y="2810985"/>
            <a:ext cx="3528392" cy="1008112"/>
          </a:xfrm>
          <a:prstGeom prst="roundRect">
            <a:avLst>
              <a:gd name="adj" fmla="val 15980"/>
            </a:avLst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>
                <a:hlinkClick r:id="rId2" action="ppaction://hlinksldjump"/>
              </a:rPr>
              <a:t>Aire</a:t>
            </a:r>
            <a:r>
              <a:rPr lang="es-CO" sz="5400" dirty="0" smtClean="0"/>
              <a:t>  </a:t>
            </a:r>
            <a:endParaRPr lang="es-CO" sz="5400" dirty="0"/>
          </a:p>
        </p:txBody>
      </p:sp>
      <p:sp>
        <p:nvSpPr>
          <p:cNvPr id="8" name="7 Rectángulo redondeado">
            <a:hlinkClick r:id="rId4" action="ppaction://hlinksldjump"/>
          </p:cNvPr>
          <p:cNvSpPr/>
          <p:nvPr/>
        </p:nvSpPr>
        <p:spPr>
          <a:xfrm>
            <a:off x="396605" y="4005064"/>
            <a:ext cx="3528392" cy="1008112"/>
          </a:xfrm>
          <a:prstGeom prst="roundRect">
            <a:avLst>
              <a:gd name="adj" fmla="val 15980"/>
            </a:avLst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Agua </a:t>
            </a:r>
            <a:endParaRPr lang="es-CO" sz="5400" dirty="0"/>
          </a:p>
        </p:txBody>
      </p:sp>
      <p:sp>
        <p:nvSpPr>
          <p:cNvPr id="9" name="8 Rectángulo redondeado">
            <a:hlinkClick r:id="rId2" action="ppaction://hlinksldjump"/>
          </p:cNvPr>
          <p:cNvSpPr/>
          <p:nvPr/>
        </p:nvSpPr>
        <p:spPr>
          <a:xfrm>
            <a:off x="396605" y="5301208"/>
            <a:ext cx="3528392" cy="1008112"/>
          </a:xfrm>
          <a:prstGeom prst="roundRect">
            <a:avLst>
              <a:gd name="adj" fmla="val 15980"/>
            </a:avLst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dirty="0" smtClean="0">
                <a:solidFill>
                  <a:schemeClr val="bg1"/>
                </a:solidFill>
              </a:rPr>
              <a:t>Ninguna de las anteriores</a:t>
            </a:r>
            <a:endParaRPr lang="es-CO" sz="3600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24.media.tumblr.com/tumblr_m4qxq0Fq2k1qjx97yo1_50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145" y="1245769"/>
            <a:ext cx="2381250" cy="27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31.media.tumblr.com/tumblr_me2kqgNFza1rktoxvo1_500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145" y="4210713"/>
            <a:ext cx="2556260" cy="256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1.bp.blogspot.com/-dgEF6o-8iag/UV39ubz9dhI/AAAAAAAAJ7c/Qi9zuMA6nMc/s1600/AGUA+EN+EL+CUERPO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374" y="1484785"/>
            <a:ext cx="256222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09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99108" y="116632"/>
            <a:ext cx="482453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Muy Bien, Felicitaciones!</a:t>
            </a:r>
            <a:endParaRPr lang="es-CO" sz="3200" b="1" dirty="0"/>
          </a:p>
        </p:txBody>
      </p:sp>
      <p:sp>
        <p:nvSpPr>
          <p:cNvPr id="8" name="7 CuadroTexto">
            <a:hlinkClick r:id="rId2" action="ppaction://hlinksldjump"/>
          </p:cNvPr>
          <p:cNvSpPr txBox="1"/>
          <p:nvPr/>
        </p:nvSpPr>
        <p:spPr>
          <a:xfrm>
            <a:off x="5216624" y="836712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Musculo</a:t>
            </a:r>
          </a:p>
          <a:p>
            <a:r>
              <a:rPr lang="es-CO" sz="2750" dirty="0" smtClean="0"/>
              <a:t>Fuerte?</a:t>
            </a:r>
          </a:p>
        </p:txBody>
      </p:sp>
      <p:sp>
        <p:nvSpPr>
          <p:cNvPr id="9" name="8 CuadroTexto">
            <a:hlinkClick r:id="rId3" action="ppaction://hlinksldjump"/>
          </p:cNvPr>
          <p:cNvSpPr txBox="1"/>
          <p:nvPr/>
        </p:nvSpPr>
        <p:spPr>
          <a:xfrm>
            <a:off x="7197960" y="831970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Numero de</a:t>
            </a:r>
          </a:p>
          <a:p>
            <a:r>
              <a:rPr lang="es-CO" sz="2750" dirty="0" smtClean="0"/>
              <a:t>Huesos</a:t>
            </a:r>
          </a:p>
        </p:txBody>
      </p:sp>
      <p:sp>
        <p:nvSpPr>
          <p:cNvPr id="10" name="9 CuadroTexto">
            <a:hlinkClick r:id="rId4" action="ppaction://hlinksldjump"/>
          </p:cNvPr>
          <p:cNvSpPr txBox="1"/>
          <p:nvPr/>
        </p:nvSpPr>
        <p:spPr>
          <a:xfrm>
            <a:off x="5216624" y="2053270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Parte dura del cuerpo</a:t>
            </a:r>
          </a:p>
        </p:txBody>
      </p:sp>
      <p:sp>
        <p:nvSpPr>
          <p:cNvPr id="11" name="10 CuadroTexto">
            <a:hlinkClick r:id="rId5" action="ppaction://hlinksldjump"/>
          </p:cNvPr>
          <p:cNvSpPr txBox="1"/>
          <p:nvPr/>
        </p:nvSpPr>
        <p:spPr>
          <a:xfrm>
            <a:off x="7244680" y="2072847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Resistir sin</a:t>
            </a:r>
          </a:p>
          <a:p>
            <a:r>
              <a:rPr lang="es-CO" sz="2750" dirty="0" smtClean="0"/>
              <a:t>Comida?</a:t>
            </a:r>
          </a:p>
        </p:txBody>
      </p:sp>
      <p:sp>
        <p:nvSpPr>
          <p:cNvPr id="12" name="11 CuadroTexto">
            <a:hlinkClick r:id="rId6" action="ppaction://hlinksldjump"/>
          </p:cNvPr>
          <p:cNvSpPr txBox="1"/>
          <p:nvPr/>
        </p:nvSpPr>
        <p:spPr>
          <a:xfrm>
            <a:off x="5220072" y="3258059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Nuestro Equilibrio?</a:t>
            </a:r>
          </a:p>
        </p:txBody>
      </p:sp>
      <p:sp>
        <p:nvSpPr>
          <p:cNvPr id="13" name="12 CuadroTexto">
            <a:hlinkClick r:id="rId7" action="ppaction://hlinksldjump"/>
          </p:cNvPr>
          <p:cNvSpPr txBox="1"/>
          <p:nvPr/>
        </p:nvSpPr>
        <p:spPr>
          <a:xfrm>
            <a:off x="7263556" y="3262375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Órgano grande</a:t>
            </a:r>
          </a:p>
        </p:txBody>
      </p:sp>
      <p:sp>
        <p:nvSpPr>
          <p:cNvPr id="14" name="13 CuadroTexto">
            <a:hlinkClick r:id="rId8" action="ppaction://hlinksldjump"/>
          </p:cNvPr>
          <p:cNvSpPr txBox="1"/>
          <p:nvPr/>
        </p:nvSpPr>
        <p:spPr>
          <a:xfrm>
            <a:off x="5220072" y="4479606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/>
              <a:t>Sentidos del cuerpo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5220072" y="6093296"/>
            <a:ext cx="202460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b="1" dirty="0" smtClean="0"/>
              <a:t>Siguiente pregunta </a:t>
            </a:r>
            <a:endParaRPr lang="es-CO" b="1" dirty="0"/>
          </a:p>
        </p:txBody>
      </p:sp>
      <p:pic>
        <p:nvPicPr>
          <p:cNvPr id="16" name="Picture 2" descr="http://www.soloimagen.net/public/gifs/flecha-rosa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980" y="5868415"/>
            <a:ext cx="1585900" cy="79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gifmania.com/smileys/con_mensaje/00501crmilia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11" y="908720"/>
            <a:ext cx="4860032" cy="57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33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199108" y="116632"/>
            <a:ext cx="482453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Lo siento, Fallaste!</a:t>
            </a:r>
            <a:endParaRPr lang="es-CO" sz="3200" b="1" dirty="0"/>
          </a:p>
        </p:txBody>
      </p:sp>
      <p:sp>
        <p:nvSpPr>
          <p:cNvPr id="25" name="24 CuadroTexto">
            <a:hlinkClick r:id="rId2" action="ppaction://hlinksldjump"/>
          </p:cNvPr>
          <p:cNvSpPr txBox="1"/>
          <p:nvPr/>
        </p:nvSpPr>
        <p:spPr>
          <a:xfrm>
            <a:off x="5216624" y="836712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Musculo</a:t>
            </a:r>
          </a:p>
          <a:p>
            <a:r>
              <a:rPr lang="es-CO" sz="2750" dirty="0" smtClean="0"/>
              <a:t>Fuerte?</a:t>
            </a:r>
          </a:p>
        </p:txBody>
      </p:sp>
      <p:sp>
        <p:nvSpPr>
          <p:cNvPr id="26" name="25 CuadroTexto">
            <a:hlinkClick r:id="rId3" action="ppaction://hlinksldjump"/>
          </p:cNvPr>
          <p:cNvSpPr txBox="1"/>
          <p:nvPr/>
        </p:nvSpPr>
        <p:spPr>
          <a:xfrm>
            <a:off x="7197960" y="831970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Numero de</a:t>
            </a:r>
          </a:p>
          <a:p>
            <a:r>
              <a:rPr lang="es-CO" sz="2750" dirty="0" smtClean="0"/>
              <a:t>Huesos</a:t>
            </a:r>
          </a:p>
        </p:txBody>
      </p:sp>
      <p:sp>
        <p:nvSpPr>
          <p:cNvPr id="27" name="26 CuadroTexto">
            <a:hlinkClick r:id="rId4" action="ppaction://hlinksldjump"/>
          </p:cNvPr>
          <p:cNvSpPr txBox="1"/>
          <p:nvPr/>
        </p:nvSpPr>
        <p:spPr>
          <a:xfrm>
            <a:off x="5216624" y="2053270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Parte dura del cuerpo</a:t>
            </a:r>
          </a:p>
        </p:txBody>
      </p:sp>
      <p:sp>
        <p:nvSpPr>
          <p:cNvPr id="28" name="27 CuadroTexto">
            <a:hlinkClick r:id="rId5" action="ppaction://hlinksldjump"/>
          </p:cNvPr>
          <p:cNvSpPr txBox="1"/>
          <p:nvPr/>
        </p:nvSpPr>
        <p:spPr>
          <a:xfrm>
            <a:off x="7244680" y="2072847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Resistir sin</a:t>
            </a:r>
          </a:p>
          <a:p>
            <a:r>
              <a:rPr lang="es-CO" sz="2750" dirty="0" smtClean="0"/>
              <a:t>Comida?</a:t>
            </a:r>
          </a:p>
        </p:txBody>
      </p:sp>
      <p:sp>
        <p:nvSpPr>
          <p:cNvPr id="29" name="28 CuadroTexto">
            <a:hlinkClick r:id="rId6" action="ppaction://hlinksldjump"/>
          </p:cNvPr>
          <p:cNvSpPr txBox="1"/>
          <p:nvPr/>
        </p:nvSpPr>
        <p:spPr>
          <a:xfrm>
            <a:off x="5220072" y="3258059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Nuestro Equilibrio?</a:t>
            </a:r>
          </a:p>
        </p:txBody>
      </p:sp>
      <p:sp>
        <p:nvSpPr>
          <p:cNvPr id="30" name="29 CuadroTexto">
            <a:hlinkClick r:id="rId7" action="ppaction://hlinksldjump"/>
          </p:cNvPr>
          <p:cNvSpPr txBox="1"/>
          <p:nvPr/>
        </p:nvSpPr>
        <p:spPr>
          <a:xfrm>
            <a:off x="7263556" y="3262375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Órgano grande</a:t>
            </a:r>
          </a:p>
        </p:txBody>
      </p:sp>
      <p:sp>
        <p:nvSpPr>
          <p:cNvPr id="31" name="30 CuadroTexto">
            <a:hlinkClick r:id="rId8" action="ppaction://hlinksldjump"/>
          </p:cNvPr>
          <p:cNvSpPr txBox="1"/>
          <p:nvPr/>
        </p:nvSpPr>
        <p:spPr>
          <a:xfrm>
            <a:off x="5220072" y="4479606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/>
              <a:t>Sentidos del cuerpo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5220072" y="6093296"/>
            <a:ext cx="202460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b="1" dirty="0" smtClean="0"/>
              <a:t>Siguiente pregunta </a:t>
            </a:r>
            <a:endParaRPr lang="es-CO" b="1" dirty="0"/>
          </a:p>
        </p:txBody>
      </p:sp>
      <p:pic>
        <p:nvPicPr>
          <p:cNvPr id="33" name="Picture 2" descr="http://www.soloimagen.net/public/gifs/flecha-rosa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980" y="5868415"/>
            <a:ext cx="1585900" cy="79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www.gifmania.com/smileys/grandes/ADEA11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08" y="908720"/>
            <a:ext cx="4824536" cy="57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92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55262" y="340383"/>
            <a:ext cx="799288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Cuanto podríamos resistir sin comida?</a:t>
            </a:r>
            <a:endParaRPr lang="es-CO" sz="3200" b="1" dirty="0"/>
          </a:p>
        </p:txBody>
      </p:sp>
      <p:sp>
        <p:nvSpPr>
          <p:cNvPr id="7" name="6 Rectángulo redondeado">
            <a:hlinkClick r:id="rId2" action="ppaction://hlinksldjump"/>
          </p:cNvPr>
          <p:cNvSpPr/>
          <p:nvPr/>
        </p:nvSpPr>
        <p:spPr>
          <a:xfrm>
            <a:off x="396605" y="1484784"/>
            <a:ext cx="3528392" cy="1008112"/>
          </a:xfrm>
          <a:prstGeom prst="roundRect">
            <a:avLst>
              <a:gd name="adj" fmla="val 15980"/>
            </a:avLst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7 días </a:t>
            </a:r>
            <a:endParaRPr lang="es-CO" sz="5400" dirty="0"/>
          </a:p>
        </p:txBody>
      </p:sp>
      <p:sp>
        <p:nvSpPr>
          <p:cNvPr id="8" name="7 Rectángulo redondeado">
            <a:hlinkClick r:id="rId3" action="ppaction://hlinksldjump"/>
          </p:cNvPr>
          <p:cNvSpPr/>
          <p:nvPr/>
        </p:nvSpPr>
        <p:spPr>
          <a:xfrm>
            <a:off x="396605" y="2708920"/>
            <a:ext cx="3528392" cy="1008112"/>
          </a:xfrm>
          <a:prstGeom prst="roundRect">
            <a:avLst>
              <a:gd name="adj" fmla="val 15980"/>
            </a:avLst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13 Horas </a:t>
            </a:r>
            <a:endParaRPr lang="es-CO" sz="5400" dirty="0"/>
          </a:p>
        </p:txBody>
      </p:sp>
      <p:sp>
        <p:nvSpPr>
          <p:cNvPr id="9" name="8 Rectángulo redondeado">
            <a:hlinkClick r:id="rId3" action="ppaction://hlinksldjump"/>
          </p:cNvPr>
          <p:cNvSpPr/>
          <p:nvPr/>
        </p:nvSpPr>
        <p:spPr>
          <a:xfrm>
            <a:off x="396605" y="3984724"/>
            <a:ext cx="3528392" cy="1008112"/>
          </a:xfrm>
          <a:prstGeom prst="roundRect">
            <a:avLst>
              <a:gd name="adj" fmla="val 15980"/>
            </a:avLst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1 año </a:t>
            </a:r>
            <a:endParaRPr lang="es-CO" sz="5400" dirty="0"/>
          </a:p>
        </p:txBody>
      </p:sp>
      <p:sp>
        <p:nvSpPr>
          <p:cNvPr id="10" name="9 Rectángulo redondeado">
            <a:hlinkClick r:id="rId3" action="ppaction://hlinksldjump"/>
          </p:cNvPr>
          <p:cNvSpPr/>
          <p:nvPr/>
        </p:nvSpPr>
        <p:spPr>
          <a:xfrm>
            <a:off x="396605" y="5373216"/>
            <a:ext cx="3528392" cy="1008112"/>
          </a:xfrm>
          <a:prstGeom prst="roundRect">
            <a:avLst>
              <a:gd name="adj" fmla="val 15980"/>
            </a:avLst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5 minutos </a:t>
            </a:r>
            <a:endParaRPr lang="es-CO" sz="5400" dirty="0"/>
          </a:p>
        </p:txBody>
      </p:sp>
      <p:pic>
        <p:nvPicPr>
          <p:cNvPr id="5122" name="Picture 2" descr="http://24.media.tumblr.com/tumblr_mdl3q1Btuf1rl2npao1_25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40768"/>
            <a:ext cx="2333625" cy="264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24.media.tumblr.com/tumblr_m3eztd3o1e1rsr4z3o1_50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40768"/>
            <a:ext cx="2520281" cy="264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media.tumblr.com/tumblr_lpw8svSfrz1qeaydi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221088"/>
            <a:ext cx="233362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31.media.tumblr.com/465eb1d50637c95e066700f8f83196fd/tumblr_mq1djmvhzk1swfw2go1_50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67634"/>
            <a:ext cx="2520281" cy="240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33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>
            <a:hlinkClick r:id="rId2" action="ppaction://hlinksldjump"/>
          </p:cNvPr>
          <p:cNvSpPr txBox="1"/>
          <p:nvPr/>
        </p:nvSpPr>
        <p:spPr>
          <a:xfrm>
            <a:off x="5216624" y="836712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Musculo</a:t>
            </a:r>
          </a:p>
          <a:p>
            <a:r>
              <a:rPr lang="es-CO" sz="2750" dirty="0" smtClean="0"/>
              <a:t>Fuerte?</a:t>
            </a:r>
          </a:p>
        </p:txBody>
      </p:sp>
      <p:sp>
        <p:nvSpPr>
          <p:cNvPr id="6" name="5 CuadroTexto">
            <a:hlinkClick r:id="rId3" action="ppaction://hlinksldjump"/>
          </p:cNvPr>
          <p:cNvSpPr txBox="1"/>
          <p:nvPr/>
        </p:nvSpPr>
        <p:spPr>
          <a:xfrm>
            <a:off x="7197960" y="831970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Numero de</a:t>
            </a:r>
          </a:p>
          <a:p>
            <a:r>
              <a:rPr lang="es-CO" sz="2750" dirty="0" smtClean="0"/>
              <a:t>Huesos</a:t>
            </a:r>
          </a:p>
        </p:txBody>
      </p:sp>
      <p:sp>
        <p:nvSpPr>
          <p:cNvPr id="7" name="6 CuadroTexto">
            <a:hlinkClick r:id="rId4" action="ppaction://hlinksldjump"/>
          </p:cNvPr>
          <p:cNvSpPr txBox="1"/>
          <p:nvPr/>
        </p:nvSpPr>
        <p:spPr>
          <a:xfrm>
            <a:off x="5216624" y="2053270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Parte dura del cuerpo</a:t>
            </a:r>
          </a:p>
        </p:txBody>
      </p:sp>
      <p:sp>
        <p:nvSpPr>
          <p:cNvPr id="8" name="7 CuadroTexto">
            <a:hlinkClick r:id="rId5" action="ppaction://hlinksldjump"/>
          </p:cNvPr>
          <p:cNvSpPr txBox="1"/>
          <p:nvPr/>
        </p:nvSpPr>
        <p:spPr>
          <a:xfrm>
            <a:off x="7244680" y="2072847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75% del cuerpo</a:t>
            </a:r>
          </a:p>
        </p:txBody>
      </p:sp>
      <p:sp>
        <p:nvSpPr>
          <p:cNvPr id="9" name="8 CuadroTexto">
            <a:hlinkClick r:id="rId6" action="ppaction://hlinksldjump"/>
          </p:cNvPr>
          <p:cNvSpPr txBox="1"/>
          <p:nvPr/>
        </p:nvSpPr>
        <p:spPr>
          <a:xfrm>
            <a:off x="5220072" y="3258059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Nuestro Equilibrio?</a:t>
            </a:r>
          </a:p>
        </p:txBody>
      </p:sp>
      <p:sp>
        <p:nvSpPr>
          <p:cNvPr id="10" name="9 CuadroTexto">
            <a:hlinkClick r:id="rId7" action="ppaction://hlinksldjump"/>
          </p:cNvPr>
          <p:cNvSpPr txBox="1"/>
          <p:nvPr/>
        </p:nvSpPr>
        <p:spPr>
          <a:xfrm>
            <a:off x="7263556" y="3262375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Órgano grande</a:t>
            </a:r>
          </a:p>
        </p:txBody>
      </p:sp>
      <p:sp>
        <p:nvSpPr>
          <p:cNvPr id="11" name="10 CuadroTexto">
            <a:hlinkClick r:id="rId8" action="ppaction://hlinksldjump"/>
          </p:cNvPr>
          <p:cNvSpPr txBox="1"/>
          <p:nvPr/>
        </p:nvSpPr>
        <p:spPr>
          <a:xfrm>
            <a:off x="5220072" y="4479606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/>
              <a:t>Sentidos del cuerpo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5220072" y="6093296"/>
            <a:ext cx="202460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b="1" dirty="0" smtClean="0"/>
              <a:t>Siguiente pregunta </a:t>
            </a:r>
            <a:endParaRPr lang="es-CO" b="1" dirty="0"/>
          </a:p>
        </p:txBody>
      </p:sp>
      <p:pic>
        <p:nvPicPr>
          <p:cNvPr id="13" name="Picture 2" descr="http://www.soloimagen.net/public/gifs/flecha-rosa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980" y="5868415"/>
            <a:ext cx="1585900" cy="79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99108" y="116632"/>
            <a:ext cx="482453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Muy Bien, Felicitaciones!</a:t>
            </a:r>
            <a:endParaRPr lang="es-CO" sz="3200" b="1" dirty="0"/>
          </a:p>
        </p:txBody>
      </p:sp>
      <p:pic>
        <p:nvPicPr>
          <p:cNvPr id="14" name="Picture 2" descr="http://www.gifmania.com/smileys/con_mensaje/00501crmilia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11" y="908720"/>
            <a:ext cx="4860032" cy="57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4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uadroTexto"/>
          <p:cNvSpPr txBox="1"/>
          <p:nvPr/>
        </p:nvSpPr>
        <p:spPr>
          <a:xfrm>
            <a:off x="199108" y="116632"/>
            <a:ext cx="482453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Lo siento, Fallaste!</a:t>
            </a:r>
            <a:endParaRPr lang="es-CO" sz="3200" b="1" dirty="0"/>
          </a:p>
        </p:txBody>
      </p:sp>
      <p:sp>
        <p:nvSpPr>
          <p:cNvPr id="17" name="16 CuadroTexto">
            <a:hlinkClick r:id="rId2" action="ppaction://hlinksldjump"/>
          </p:cNvPr>
          <p:cNvSpPr txBox="1"/>
          <p:nvPr/>
        </p:nvSpPr>
        <p:spPr>
          <a:xfrm>
            <a:off x="5216624" y="836712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Musculo</a:t>
            </a:r>
          </a:p>
          <a:p>
            <a:r>
              <a:rPr lang="es-CO" sz="2750" dirty="0" smtClean="0"/>
              <a:t>Fuerte?</a:t>
            </a:r>
          </a:p>
        </p:txBody>
      </p:sp>
      <p:sp>
        <p:nvSpPr>
          <p:cNvPr id="18" name="17 CuadroTexto">
            <a:hlinkClick r:id="rId3" action="ppaction://hlinksldjump"/>
          </p:cNvPr>
          <p:cNvSpPr txBox="1"/>
          <p:nvPr/>
        </p:nvSpPr>
        <p:spPr>
          <a:xfrm>
            <a:off x="7197960" y="831970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Numero de</a:t>
            </a:r>
          </a:p>
          <a:p>
            <a:r>
              <a:rPr lang="es-CO" sz="2750" dirty="0" smtClean="0"/>
              <a:t>Huesos</a:t>
            </a:r>
          </a:p>
        </p:txBody>
      </p:sp>
      <p:sp>
        <p:nvSpPr>
          <p:cNvPr id="19" name="18 CuadroTexto">
            <a:hlinkClick r:id="rId4" action="ppaction://hlinksldjump"/>
          </p:cNvPr>
          <p:cNvSpPr txBox="1"/>
          <p:nvPr/>
        </p:nvSpPr>
        <p:spPr>
          <a:xfrm>
            <a:off x="5216624" y="2053270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Parte dura del cuerpo</a:t>
            </a:r>
          </a:p>
        </p:txBody>
      </p:sp>
      <p:sp>
        <p:nvSpPr>
          <p:cNvPr id="20" name="19 CuadroTexto">
            <a:hlinkClick r:id="rId5" action="ppaction://hlinksldjump"/>
          </p:cNvPr>
          <p:cNvSpPr txBox="1"/>
          <p:nvPr/>
        </p:nvSpPr>
        <p:spPr>
          <a:xfrm>
            <a:off x="7244680" y="2072847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75% del cuerpo</a:t>
            </a:r>
          </a:p>
        </p:txBody>
      </p:sp>
      <p:sp>
        <p:nvSpPr>
          <p:cNvPr id="21" name="20 CuadroTexto">
            <a:hlinkClick r:id="rId6" action="ppaction://hlinksldjump"/>
          </p:cNvPr>
          <p:cNvSpPr txBox="1"/>
          <p:nvPr/>
        </p:nvSpPr>
        <p:spPr>
          <a:xfrm>
            <a:off x="5220072" y="3258059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Nuestro Equilibrio?</a:t>
            </a:r>
          </a:p>
        </p:txBody>
      </p:sp>
      <p:sp>
        <p:nvSpPr>
          <p:cNvPr id="22" name="21 CuadroTexto">
            <a:hlinkClick r:id="rId7" action="ppaction://hlinksldjump"/>
          </p:cNvPr>
          <p:cNvSpPr txBox="1"/>
          <p:nvPr/>
        </p:nvSpPr>
        <p:spPr>
          <a:xfrm>
            <a:off x="7263556" y="3262375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Órgano grande</a:t>
            </a:r>
          </a:p>
        </p:txBody>
      </p:sp>
      <p:sp>
        <p:nvSpPr>
          <p:cNvPr id="23" name="22 CuadroTexto">
            <a:hlinkClick r:id="rId8" action="ppaction://hlinksldjump"/>
          </p:cNvPr>
          <p:cNvSpPr txBox="1"/>
          <p:nvPr/>
        </p:nvSpPr>
        <p:spPr>
          <a:xfrm>
            <a:off x="5220072" y="4479606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/>
              <a:t>Sentidos del cuerpo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5220072" y="6093296"/>
            <a:ext cx="202460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b="1" dirty="0" smtClean="0"/>
              <a:t>Siguiente pregunta </a:t>
            </a:r>
            <a:endParaRPr lang="es-CO" b="1" dirty="0"/>
          </a:p>
        </p:txBody>
      </p:sp>
      <p:pic>
        <p:nvPicPr>
          <p:cNvPr id="25" name="Picture 2" descr="http://www.soloimagen.net/public/gifs/flecha-rosa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980" y="5868415"/>
            <a:ext cx="1585900" cy="79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www.gifmania.com/smileys/grandes/ADEA11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08" y="908720"/>
            <a:ext cx="4824536" cy="57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45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77214" y="188640"/>
            <a:ext cx="7992888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En que parte de nuestro cuerpo se encuentra el equilibrio ?</a:t>
            </a:r>
            <a:endParaRPr lang="es-CO" sz="3200" b="1" dirty="0"/>
          </a:p>
        </p:txBody>
      </p:sp>
      <p:sp>
        <p:nvSpPr>
          <p:cNvPr id="5" name="4 Rectángulo redondeado">
            <a:hlinkClick r:id="rId2" action="ppaction://hlinksldjump"/>
          </p:cNvPr>
          <p:cNvSpPr/>
          <p:nvPr/>
        </p:nvSpPr>
        <p:spPr>
          <a:xfrm>
            <a:off x="399681" y="1628800"/>
            <a:ext cx="3528392" cy="1008112"/>
          </a:xfrm>
          <a:prstGeom prst="roundRect">
            <a:avLst>
              <a:gd name="adj" fmla="val 15980"/>
            </a:avLst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Nariz </a:t>
            </a:r>
            <a:endParaRPr lang="es-CO" sz="5400" dirty="0"/>
          </a:p>
        </p:txBody>
      </p:sp>
      <p:sp>
        <p:nvSpPr>
          <p:cNvPr id="6" name="5 Rectángulo redondeado">
            <a:hlinkClick r:id="rId2" action="ppaction://hlinksldjump"/>
          </p:cNvPr>
          <p:cNvSpPr/>
          <p:nvPr/>
        </p:nvSpPr>
        <p:spPr>
          <a:xfrm>
            <a:off x="396605" y="2852936"/>
            <a:ext cx="3528392" cy="1008112"/>
          </a:xfrm>
          <a:prstGeom prst="roundRect">
            <a:avLst>
              <a:gd name="adj" fmla="val 15980"/>
            </a:avLst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Manos</a:t>
            </a:r>
            <a:endParaRPr lang="es-CO" sz="5400" dirty="0"/>
          </a:p>
        </p:txBody>
      </p:sp>
      <p:sp>
        <p:nvSpPr>
          <p:cNvPr id="7" name="6 Rectángulo redondeado">
            <a:hlinkClick r:id="rId2" action="ppaction://hlinksldjump"/>
          </p:cNvPr>
          <p:cNvSpPr/>
          <p:nvPr/>
        </p:nvSpPr>
        <p:spPr>
          <a:xfrm>
            <a:off x="396605" y="4221088"/>
            <a:ext cx="3528392" cy="1008112"/>
          </a:xfrm>
          <a:prstGeom prst="roundRect">
            <a:avLst>
              <a:gd name="adj" fmla="val 15980"/>
            </a:avLst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/>
              <a:t>B</a:t>
            </a:r>
            <a:r>
              <a:rPr lang="es-CO" sz="5400" dirty="0" smtClean="0"/>
              <a:t>oca</a:t>
            </a:r>
            <a:endParaRPr lang="es-CO" sz="5400" dirty="0"/>
          </a:p>
        </p:txBody>
      </p:sp>
      <p:sp>
        <p:nvSpPr>
          <p:cNvPr id="8" name="7 Rectángulo redondeado">
            <a:hlinkClick r:id="rId3" action="ppaction://hlinksldjump"/>
          </p:cNvPr>
          <p:cNvSpPr/>
          <p:nvPr/>
        </p:nvSpPr>
        <p:spPr>
          <a:xfrm>
            <a:off x="396605" y="5589240"/>
            <a:ext cx="3528392" cy="1008112"/>
          </a:xfrm>
          <a:prstGeom prst="roundRect">
            <a:avLst>
              <a:gd name="adj" fmla="val 15980"/>
            </a:avLst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/>
              <a:t>O</a:t>
            </a:r>
            <a:r>
              <a:rPr lang="es-CO" sz="5400" dirty="0" smtClean="0"/>
              <a:t>ído</a:t>
            </a:r>
            <a:endParaRPr lang="es-CO" sz="5400" dirty="0"/>
          </a:p>
        </p:txBody>
      </p:sp>
      <p:pic>
        <p:nvPicPr>
          <p:cNvPr id="6146" name="Picture 2" descr="http://lusopatia.files.wordpress.com/2012/05/nari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1628799"/>
            <a:ext cx="2553940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niguide.gif (20239 bytes)"/>
          <p:cNvPicPr>
            <a:picLocks noChangeAspect="1" noChangeArrowheads="1" noCrop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62459"/>
            <a:ext cx="174131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31.media.tumblr.com/tumblr_mbas57ZUVe1rr42qeo1_500.gif"/>
          <p:cNvPicPr>
            <a:picLocks noChangeAspect="1" noChangeArrowheads="1" noCrop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12" y="4146202"/>
            <a:ext cx="2568128" cy="245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24.media.tumblr.com/0c9232287a19257e8f46b2bd0e84f91d/tumblr_ml9fs6H4QC1s7t55so1_500.gif"/>
          <p:cNvPicPr>
            <a:picLocks noChangeAspect="1" noChangeArrowheads="1" noCrop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10730"/>
            <a:ext cx="2304257" cy="248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01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>
            <a:hlinkClick r:id="rId2" action="ppaction://hlinksldjump"/>
          </p:cNvPr>
          <p:cNvSpPr txBox="1"/>
          <p:nvPr/>
        </p:nvSpPr>
        <p:spPr>
          <a:xfrm>
            <a:off x="5216624" y="836712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Musculo</a:t>
            </a:r>
          </a:p>
          <a:p>
            <a:r>
              <a:rPr lang="es-CO" sz="2750" dirty="0" smtClean="0"/>
              <a:t>Fuerte?</a:t>
            </a:r>
          </a:p>
        </p:txBody>
      </p:sp>
      <p:sp>
        <p:nvSpPr>
          <p:cNvPr id="7" name="6 CuadroTexto">
            <a:hlinkClick r:id="rId3" action="ppaction://hlinksldjump"/>
          </p:cNvPr>
          <p:cNvSpPr txBox="1"/>
          <p:nvPr/>
        </p:nvSpPr>
        <p:spPr>
          <a:xfrm>
            <a:off x="7197960" y="831970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Numero de</a:t>
            </a:r>
          </a:p>
          <a:p>
            <a:r>
              <a:rPr lang="es-CO" sz="2750" dirty="0" smtClean="0"/>
              <a:t>Huesos</a:t>
            </a:r>
          </a:p>
        </p:txBody>
      </p:sp>
      <p:sp>
        <p:nvSpPr>
          <p:cNvPr id="8" name="7 CuadroTexto">
            <a:hlinkClick r:id="rId4" action="ppaction://hlinksldjump"/>
          </p:cNvPr>
          <p:cNvSpPr txBox="1"/>
          <p:nvPr/>
        </p:nvSpPr>
        <p:spPr>
          <a:xfrm>
            <a:off x="5216624" y="2053270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Parte dura del cuerpo</a:t>
            </a:r>
          </a:p>
        </p:txBody>
      </p:sp>
      <p:sp>
        <p:nvSpPr>
          <p:cNvPr id="9" name="8 CuadroTexto">
            <a:hlinkClick r:id="rId5" action="ppaction://hlinksldjump"/>
          </p:cNvPr>
          <p:cNvSpPr txBox="1"/>
          <p:nvPr/>
        </p:nvSpPr>
        <p:spPr>
          <a:xfrm>
            <a:off x="7244680" y="2072847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75% del cuerpo</a:t>
            </a:r>
          </a:p>
        </p:txBody>
      </p:sp>
      <p:sp>
        <p:nvSpPr>
          <p:cNvPr id="10" name="9 CuadroTexto">
            <a:hlinkClick r:id="rId6" action="ppaction://hlinksldjump"/>
          </p:cNvPr>
          <p:cNvSpPr txBox="1"/>
          <p:nvPr/>
        </p:nvSpPr>
        <p:spPr>
          <a:xfrm>
            <a:off x="5220072" y="3258059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Resistir sin</a:t>
            </a:r>
          </a:p>
          <a:p>
            <a:r>
              <a:rPr lang="es-CO" sz="2750" dirty="0" smtClean="0"/>
              <a:t>Comida?</a:t>
            </a:r>
          </a:p>
        </p:txBody>
      </p:sp>
      <p:sp>
        <p:nvSpPr>
          <p:cNvPr id="11" name="10 CuadroTexto">
            <a:hlinkClick r:id="rId7" action="ppaction://hlinksldjump"/>
          </p:cNvPr>
          <p:cNvSpPr txBox="1"/>
          <p:nvPr/>
        </p:nvSpPr>
        <p:spPr>
          <a:xfrm>
            <a:off x="7263556" y="3262375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Órgano grande</a:t>
            </a:r>
          </a:p>
        </p:txBody>
      </p:sp>
      <p:sp>
        <p:nvSpPr>
          <p:cNvPr id="12" name="11 CuadroTexto">
            <a:hlinkClick r:id="rId8" action="ppaction://hlinksldjump"/>
          </p:cNvPr>
          <p:cNvSpPr txBox="1"/>
          <p:nvPr/>
        </p:nvSpPr>
        <p:spPr>
          <a:xfrm>
            <a:off x="5220072" y="4479606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/>
              <a:t>Sentidos del cuerpo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220072" y="6093296"/>
            <a:ext cx="202460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b="1" dirty="0" smtClean="0"/>
              <a:t>Siguiente pregunta </a:t>
            </a:r>
            <a:endParaRPr lang="es-CO" b="1" dirty="0"/>
          </a:p>
        </p:txBody>
      </p:sp>
      <p:pic>
        <p:nvPicPr>
          <p:cNvPr id="14" name="Picture 2" descr="http://www.soloimagen.net/public/gifs/flecha-rosa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980" y="5868415"/>
            <a:ext cx="1585900" cy="79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199108" y="116632"/>
            <a:ext cx="482453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Muy Bien, Felicitaciones!</a:t>
            </a:r>
            <a:endParaRPr lang="es-CO" sz="3200" b="1" dirty="0"/>
          </a:p>
        </p:txBody>
      </p:sp>
      <p:pic>
        <p:nvPicPr>
          <p:cNvPr id="15" name="Picture 2" descr="http://www.gifmania.com/smileys/con_mensaje/00501crmilia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11" y="908720"/>
            <a:ext cx="4860032" cy="57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62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199108" y="116632"/>
            <a:ext cx="482453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Lo siento, Fallaste!</a:t>
            </a:r>
            <a:endParaRPr lang="es-CO" sz="3200" b="1" dirty="0"/>
          </a:p>
        </p:txBody>
      </p:sp>
      <p:sp>
        <p:nvSpPr>
          <p:cNvPr id="16" name="15 CuadroTexto">
            <a:hlinkClick r:id="rId2" action="ppaction://hlinksldjump"/>
          </p:cNvPr>
          <p:cNvSpPr txBox="1"/>
          <p:nvPr/>
        </p:nvSpPr>
        <p:spPr>
          <a:xfrm>
            <a:off x="5216624" y="836712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Musculo</a:t>
            </a:r>
          </a:p>
          <a:p>
            <a:r>
              <a:rPr lang="es-CO" sz="2750" dirty="0" smtClean="0"/>
              <a:t>Fuerte?</a:t>
            </a:r>
          </a:p>
        </p:txBody>
      </p:sp>
      <p:sp>
        <p:nvSpPr>
          <p:cNvPr id="17" name="16 CuadroTexto">
            <a:hlinkClick r:id="rId3" action="ppaction://hlinksldjump"/>
          </p:cNvPr>
          <p:cNvSpPr txBox="1"/>
          <p:nvPr/>
        </p:nvSpPr>
        <p:spPr>
          <a:xfrm>
            <a:off x="7197960" y="831970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Numero de</a:t>
            </a:r>
          </a:p>
          <a:p>
            <a:r>
              <a:rPr lang="es-CO" sz="2750" dirty="0" smtClean="0"/>
              <a:t>Huesos</a:t>
            </a:r>
          </a:p>
        </p:txBody>
      </p:sp>
      <p:sp>
        <p:nvSpPr>
          <p:cNvPr id="18" name="17 CuadroTexto">
            <a:hlinkClick r:id="rId4" action="ppaction://hlinksldjump"/>
          </p:cNvPr>
          <p:cNvSpPr txBox="1"/>
          <p:nvPr/>
        </p:nvSpPr>
        <p:spPr>
          <a:xfrm>
            <a:off x="5216624" y="2053270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Parte dura del cuerpo</a:t>
            </a:r>
          </a:p>
        </p:txBody>
      </p:sp>
      <p:sp>
        <p:nvSpPr>
          <p:cNvPr id="19" name="18 CuadroTexto">
            <a:hlinkClick r:id="rId5" action="ppaction://hlinksldjump"/>
          </p:cNvPr>
          <p:cNvSpPr txBox="1"/>
          <p:nvPr/>
        </p:nvSpPr>
        <p:spPr>
          <a:xfrm>
            <a:off x="7244680" y="2072847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75% del cuerpo</a:t>
            </a:r>
          </a:p>
        </p:txBody>
      </p:sp>
      <p:sp>
        <p:nvSpPr>
          <p:cNvPr id="20" name="19 CuadroTexto">
            <a:hlinkClick r:id="rId6" action="ppaction://hlinksldjump"/>
          </p:cNvPr>
          <p:cNvSpPr txBox="1"/>
          <p:nvPr/>
        </p:nvSpPr>
        <p:spPr>
          <a:xfrm>
            <a:off x="5220072" y="3258059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Resistir sin</a:t>
            </a:r>
          </a:p>
          <a:p>
            <a:r>
              <a:rPr lang="es-CO" sz="2750" dirty="0" smtClean="0"/>
              <a:t>Comida?</a:t>
            </a:r>
          </a:p>
        </p:txBody>
      </p:sp>
      <p:sp>
        <p:nvSpPr>
          <p:cNvPr id="21" name="20 CuadroTexto">
            <a:hlinkClick r:id="rId7" action="ppaction://hlinksldjump"/>
          </p:cNvPr>
          <p:cNvSpPr txBox="1"/>
          <p:nvPr/>
        </p:nvSpPr>
        <p:spPr>
          <a:xfrm>
            <a:off x="7263556" y="3262375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Órgano grande</a:t>
            </a:r>
          </a:p>
        </p:txBody>
      </p:sp>
      <p:sp>
        <p:nvSpPr>
          <p:cNvPr id="22" name="21 CuadroTexto">
            <a:hlinkClick r:id="rId8" action="ppaction://hlinksldjump"/>
          </p:cNvPr>
          <p:cNvSpPr txBox="1"/>
          <p:nvPr/>
        </p:nvSpPr>
        <p:spPr>
          <a:xfrm>
            <a:off x="5220072" y="4479606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/>
              <a:t>Sentidos del cuerpo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5220072" y="6093296"/>
            <a:ext cx="202460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b="1" dirty="0" smtClean="0"/>
              <a:t>Siguiente pregunta </a:t>
            </a:r>
            <a:endParaRPr lang="es-CO" b="1" dirty="0"/>
          </a:p>
        </p:txBody>
      </p:sp>
      <p:pic>
        <p:nvPicPr>
          <p:cNvPr id="24" name="Picture 2" descr="http://www.soloimagen.net/public/gifs/flecha-rosa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980" y="5868415"/>
            <a:ext cx="1585900" cy="79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www.gifmania.com/smileys/grandes/ADEA11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08" y="908720"/>
            <a:ext cx="4824536" cy="57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00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55262" y="340383"/>
            <a:ext cx="799288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Cual es el musculo mas fuerte del cuerpo?</a:t>
            </a:r>
            <a:endParaRPr lang="es-CO" sz="3200" b="1" dirty="0"/>
          </a:p>
        </p:txBody>
      </p:sp>
      <p:sp>
        <p:nvSpPr>
          <p:cNvPr id="5" name="4 Rectángulo redondeado">
            <a:hlinkClick r:id="rId2" action="ppaction://hlinksldjump"/>
          </p:cNvPr>
          <p:cNvSpPr/>
          <p:nvPr/>
        </p:nvSpPr>
        <p:spPr>
          <a:xfrm>
            <a:off x="395536" y="1124744"/>
            <a:ext cx="3528392" cy="1008112"/>
          </a:xfrm>
          <a:prstGeom prst="roundRect">
            <a:avLst>
              <a:gd name="adj" fmla="val 15980"/>
            </a:avLst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lengua  </a:t>
            </a:r>
            <a:endParaRPr lang="es-CO" sz="5400" dirty="0"/>
          </a:p>
        </p:txBody>
      </p:sp>
      <p:sp>
        <p:nvSpPr>
          <p:cNvPr id="6" name="5 Rectángulo redondeado">
            <a:hlinkClick r:id="rId3" action="ppaction://hlinksldjump"/>
          </p:cNvPr>
          <p:cNvSpPr/>
          <p:nvPr/>
        </p:nvSpPr>
        <p:spPr>
          <a:xfrm>
            <a:off x="395536" y="2539240"/>
            <a:ext cx="3528392" cy="1008112"/>
          </a:xfrm>
          <a:prstGeom prst="roundRect">
            <a:avLst>
              <a:gd name="adj" fmla="val 15980"/>
            </a:avLst>
          </a:prstGeom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abdominal </a:t>
            </a:r>
            <a:endParaRPr lang="es-CO" sz="5400" dirty="0"/>
          </a:p>
        </p:txBody>
      </p:sp>
      <p:sp>
        <p:nvSpPr>
          <p:cNvPr id="7" name="6 Rectángulo redondeado">
            <a:hlinkClick r:id="rId3" action="ppaction://hlinksldjump"/>
          </p:cNvPr>
          <p:cNvSpPr/>
          <p:nvPr/>
        </p:nvSpPr>
        <p:spPr>
          <a:xfrm>
            <a:off x="395536" y="4005064"/>
            <a:ext cx="3528392" cy="1008112"/>
          </a:xfrm>
          <a:prstGeom prst="roundRect">
            <a:avLst>
              <a:gd name="adj" fmla="val 15980"/>
            </a:avLst>
          </a:prstGeom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Diafragma  </a:t>
            </a:r>
            <a:endParaRPr lang="es-CO" sz="5400" dirty="0"/>
          </a:p>
        </p:txBody>
      </p:sp>
      <p:sp>
        <p:nvSpPr>
          <p:cNvPr id="8" name="7 Rectángulo redondeado">
            <a:hlinkClick r:id="rId3" action="ppaction://hlinksldjump"/>
          </p:cNvPr>
          <p:cNvSpPr/>
          <p:nvPr/>
        </p:nvSpPr>
        <p:spPr>
          <a:xfrm>
            <a:off x="395536" y="5517232"/>
            <a:ext cx="3528392" cy="1008112"/>
          </a:xfrm>
          <a:prstGeom prst="roundRect">
            <a:avLst>
              <a:gd name="adj" fmla="val 15980"/>
            </a:avLst>
          </a:prstGeom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Tríceps  </a:t>
            </a:r>
            <a:endParaRPr lang="es-CO" sz="5400" dirty="0"/>
          </a:p>
        </p:txBody>
      </p:sp>
      <p:sp>
        <p:nvSpPr>
          <p:cNvPr id="10" name="AutoShape 2" descr="lengua.gif (13829 bytes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pic>
        <p:nvPicPr>
          <p:cNvPr id="1030" name="Picture 6" descr="http://www.canalgif.net/Gifs-animados/Deportes/Abdominales/Imagen-animada-Abdominales-0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98848"/>
            <a:ext cx="302433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lengua.gif (13829 bytes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004" y="1133662"/>
            <a:ext cx="226965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c/c0/Diafragma_ademhaling_mr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94715"/>
            <a:ext cx="2373825" cy="296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sport-fitness-advisor.com/images/dumbbell_exercises_inc_chest_fly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185" y="3761818"/>
            <a:ext cx="2755288" cy="316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0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55262" y="340383"/>
            <a:ext cx="799288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Cual es el órgano mas grande del cuerpo ?</a:t>
            </a:r>
            <a:endParaRPr lang="es-CO" sz="3200" b="1" dirty="0"/>
          </a:p>
        </p:txBody>
      </p:sp>
      <p:sp>
        <p:nvSpPr>
          <p:cNvPr id="6" name="5 Rectángulo redondeado">
            <a:hlinkClick r:id="rId2" action="ppaction://hlinksldjump"/>
          </p:cNvPr>
          <p:cNvSpPr/>
          <p:nvPr/>
        </p:nvSpPr>
        <p:spPr>
          <a:xfrm>
            <a:off x="399681" y="1628800"/>
            <a:ext cx="3528392" cy="1008112"/>
          </a:xfrm>
          <a:prstGeom prst="roundRect">
            <a:avLst>
              <a:gd name="adj" fmla="val 15980"/>
            </a:avLst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Cerebro  </a:t>
            </a:r>
            <a:endParaRPr lang="es-CO" sz="5400" dirty="0"/>
          </a:p>
        </p:txBody>
      </p:sp>
      <p:sp>
        <p:nvSpPr>
          <p:cNvPr id="7" name="6 Rectángulo redondeado">
            <a:hlinkClick r:id="rId2" action="ppaction://hlinksldjump"/>
          </p:cNvPr>
          <p:cNvSpPr/>
          <p:nvPr/>
        </p:nvSpPr>
        <p:spPr>
          <a:xfrm>
            <a:off x="399681" y="5399732"/>
            <a:ext cx="3528392" cy="1008112"/>
          </a:xfrm>
          <a:prstGeom prst="roundRect">
            <a:avLst>
              <a:gd name="adj" fmla="val 15980"/>
            </a:avLst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Páncreas </a:t>
            </a:r>
            <a:endParaRPr lang="es-CO" sz="5400" dirty="0"/>
          </a:p>
        </p:txBody>
      </p:sp>
      <p:sp>
        <p:nvSpPr>
          <p:cNvPr id="8" name="7 Rectángulo redondeado">
            <a:hlinkClick r:id="rId2" action="ppaction://hlinksldjump"/>
          </p:cNvPr>
          <p:cNvSpPr/>
          <p:nvPr/>
        </p:nvSpPr>
        <p:spPr>
          <a:xfrm>
            <a:off x="399681" y="4077072"/>
            <a:ext cx="3528392" cy="1008112"/>
          </a:xfrm>
          <a:prstGeom prst="roundRect">
            <a:avLst>
              <a:gd name="adj" fmla="val 15980"/>
            </a:avLst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Riñones </a:t>
            </a:r>
            <a:endParaRPr lang="es-CO" sz="5400" dirty="0"/>
          </a:p>
        </p:txBody>
      </p:sp>
      <p:sp>
        <p:nvSpPr>
          <p:cNvPr id="9" name="8 Rectángulo redondeado">
            <a:hlinkClick r:id="rId3" action="ppaction://hlinksldjump"/>
          </p:cNvPr>
          <p:cNvSpPr/>
          <p:nvPr/>
        </p:nvSpPr>
        <p:spPr>
          <a:xfrm>
            <a:off x="399681" y="2775248"/>
            <a:ext cx="3528392" cy="1008112"/>
          </a:xfrm>
          <a:prstGeom prst="roundRect">
            <a:avLst>
              <a:gd name="adj" fmla="val 15980"/>
            </a:avLst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Piel  </a:t>
            </a:r>
            <a:endParaRPr lang="es-CO" sz="5400" dirty="0"/>
          </a:p>
        </p:txBody>
      </p:sp>
      <p:pic>
        <p:nvPicPr>
          <p:cNvPr id="7170" name="Picture 2" descr="http://31.media.tumblr.com/4dd831ec2d15aadfde41b74bf1950995/tumblr_mj4ba4rChM1ryrnp5o1_500.gif"/>
          <p:cNvPicPr>
            <a:picLocks noChangeAspect="1" noChangeArrowheads="1" noCrop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24744"/>
            <a:ext cx="237626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4" descr="data:image/jpeg;base64,/9j/4AAQSkZJRgABAQAAAQABAAD/2wCEAAkGBhQSERQUEhQUFRUUFxQUFBUUFBQUFxUUFBQVFBQVFBQXHCYeFxojGhUUHy8gIycpLCwsFR4xNTAqNSYrLCkBCQoKDgwOGg8PFykcHyQpLCwpKSksLCwpKSksKSwpKSwpKSwsLCksKSksKSksKSwpLCwpLCwsLCkpLCkpKSwpKf/AABEIAMIBAwMBIgACEQEDEQH/xAAcAAABBQEBAQAAAAAAAAAAAAAFAAIDBAYHAQj/xAA5EAABAwIEBAMGBAUFAQAAAAABAAIDBBEFEiExBkFRYTJx8BMigZGhwVKx0eEHFCNCcjOCkqLCYv/EABkBAAIDAQAAAAAAAAAAAAAAAAACAQMEBf/EACcRAAICAgIBAwQDAQAAAAAAAAABAhEDEiExBEFRYRMiMnFCgbEU/9oADAMBAAIRAxEAPwAPErETVSicrsT1yGdhMkMVwoH0yuMKkyXSFiYBmo1RMRY4OboRstLLSqhUUiFKhuw1gWKtlb0ePE37jsjTIVzsZo3h7DYhbnAcYbOzo8eJvTuOylq+UF0XnQprYlbypjmJCbPI2qQxrxgU4CkiyjUU9wUCdDkflOx2/Rat8SE4nRZhpuNR5oBMoFiZk1Sp5Ljvt5KQNN9bdko9ngYpHxaLxqnY3kmRDYKqI9PqhFdAtHVxWuhVTFp+SOmT6HP+IKX+4ct/JAiFt8YpLghY2WOxsV1ME7icjyYayshTraprgnuV5lGkJllKVGQgB4C8cE5o0SKAISE4JOC9CAEU0pxTUANXq9SQB0qF6usKEMJabO0+6IwyrlSR1UXY5FcichmZTwzKtodMJBoKhlgToJlcABCrLEzP1VEqMMj4ZA9hsR8j1B7LSzM7IXU0wKFKh6s12D4o2eMOGhGjm/hP6d1bLVgMNrHU8ocNtnDq39Vvaepa9oc03BFwVZ2V9D2MU7GpjArDAoAWRVqiHRXsqZLGgDI1sWR9+TtD5qQC6J4jS5gQhNM7dp3GihjxZLkUsZXmRIGygY9rY9NN0FmHVaMC4Qivp+2qlkR9jO4lTaLE45SZXZuR/NdBnGligeMYZnYR8vNX4MmrKM+LeJhXhJuylkjsSDy0Uca6ZxxBRuCkavHhSB6EivIynFADHhMClIURQA4hNKeE0hAHiSVl4gDr+IYXfl+yEhpjNnfArdVFMCg1dht9CFyFKzrONAuM3XjmEJj4nRmx25H7HurcbgQp6AVPUIhBNdCp4SNRtzUtNPySyXFjJ8hbNdQTQp8RUpas7NCAdXApsExd0DrHVhOo6HqP0VmphQuSJWRZElZ0SjnDgCDcHYhXWBYLA8XMLgHeAn/ievkt7SyBw0TlPROGrx7VM1JzEE2DKmK6zmIw5XZh5H7H11WumYhFfSggg89FBKYMifcKVrEPp3lpLTyP05FEGPulZaSwkgptZT3F05qnZqEyFfBlayntqqJj3BWlrqNBqiCyXobswXEWGZHFwGh3+PNZ8ixXSMSow5pBG6weI0JY4g/DuF0vHybKmcvycWr2RUduvXBJ2y9WkxkTN1ImOFinlSB4VE5SprwgDxpSITQpEARpL3KkgD6LLVFJCCpmuukWrg2d0D1uGgggi4QCSIxGx25H7FbUtQjFqQEahOp+5Dh7ApkmYKofdKaCWOyn4HqFJNqLqxFZfpZVfYboHSSoxA9VSVMtix00OiFzwo5bRUqqnSjgdrVpOF8Wyn2Tj/gf/KAvjsU4A6EaW1HYjomTohxtHUYzdSlBOHMV9tHr4m6OHfr8UcarTOQPaqNVCij2qtLGoJMfjFNlOcctD5JlNIjldTXBCyzD7N5YfMeSVotiw5G66lAVOnmV1uoSjjpWBwQatpkaiFr7697qOtp7hM1YqdGUqadZvHsKzg23G36LbTwoZW0m/dEJOLtBOKkqZyp0diQU1o0Wk4gwYg5wPO35rO21K60JqatHFy43jlTI5BokDonuCjZsnKxJFJJAETgvWuXrwm5VID0kgkgD6F7hPa9Uaeq6bK2dRcLgneJbhVq6PM1NzEFWbXCUdGVraTMO49XQ+N+4O4WnraTW9kExOh0Lm+JoJt+JvMeathL0ZXONcootNii9HKgjZg4BwNwdQexV+jlTTQkWaCJ6UsdwqkEt1djddVloJqYVXZ0ReqhQ5zLFKMiXDMQMEody2cOo/ZdEpagOaCDcEAg9lzWVlwjvCmLZT7J3mzy5hWwfoVZI+qNsVE5idE+4T3BWFSBlVEsrxDQEtzN8TdfMcwtnOxC6ynuCoGMfhuIZgEcp5llsUozDLdvhOtvzCJYfiGYBRJepZF+hpAU46iyp0017K5dQgkgbVU3NDpo+S0EzLhCp4ErVDp2gHVUocDosNj+C+zOZo93n2XRpGIZiFIHAq3FkcGU5cayKmcwIUbRui+M4YYnbaHb9EJ5rqRkpK0cecXF0xpCVl65JSKMKZmUhKZlUgee0SSSQB3GWlLdRorNDUciq/wDMktuVNRC+y4TO7Fl/KnsXjWp+VIOOmizBCKmn07hGYyoqqBQMcmFR/L1L4XeBzs0fbNrbyvdHqaVC/wCIOHbSAatNj5H9/wA1W4exX2jcrj7zfqOq3tbwU1/ZhUtZuD/o2MEyIQvQOCVEIJVlao1ILEXCHVEXr4q7BIlUR81HYdA4hVnktcHN0INwe6uub9PX2UEsaXofs2uA4sJYweezh0I3Rprrhc0wjEDBKCfC7R3boV0CknuFenaM0o0yeQKlNGr5UEzVIGWxzDs7SOfI91i43lriRu02c3oea6ZVQ3WA4woHRO/mIxe2krfxN5HzHrZNH2BuuQnQV97G6O001wsDh9cCA9h907joVp8OrNtUko6sujJSQfc1VZ4lYjlvqlIUdkVQDqIVQkHJHKiJCp4bJB1yAcUw4SMcCuf1tGY3kH4d106UrN4/hoe0kbjUfotWDJq6fRk8jDurXZjSF4nubqmkLoHKGFNKeUwqQGpL1JAG44Z4wzMMUp9+xDXfi7ea6Fh1g0LgTXLpnCXF4kYGP0e0a/8A0OoWDyMP8om/x81/bI3xcpQUMp6q9lfY5c9o3pkgKmcy4ULVZj2SjWZTiLCw9jgRoQR81yP3qeYj+5hse4/cLvVbT3BXLeOsDt/WaNtH+XIrX4uSnq+mZPJha2XaCGG1okaHDYovBIuecPYn7N+Vx9130K3FPKjNj1Y2HJvGw3TS6q+3UIJDIilJOqEaGNmisfXRQPaiU7Lj89r6gm/rqqbY/h61+qlohMGVES0PC+LXGRx95n1byP2QyaG4Q9spieHjlv3bzCIunRMlsjqUElwvXxoPhGIB7QQbo1G5WlBRmjQbEqIPBBFwQQR2PJaKaNUJo1JJxasgdQ1DmkExO1H+PXzGyOUNaBYg3YdiEe4x4eE8RA8Q1ae/TyK5jQYg6B5a6+W9nNPIg2K0JfUj8mfb6Uvg63hleCLIncLn+G4laxBuDstph1WHtCzOOpsUtkSzNuhlRCi72qnKxKyUZ+pjQypZcFHqqJCaiJCJMPjlBkdmGxQglbuspRI0tIWMrKUxuIK6OGeypnL8nFq9l0VU1OKaXK8yHmVJeXSQBCCpqeoLHBzTYg3CguvbqQOrcM44JWtN/h0PMLXQSXXEeHsWMMg190kX7d113C6zMAeq5XkYtWdXBl3QciKuxFDYnq/AbrKabHzx3CzuK0AeHNIuCCFp3N0Q+ohUdMDg+OYS6nlLD4d2nqEb4bxjMMjj7w27j9Qthxbw6J4zpZw1aeh/Rcrc10b7G7XtP1C6cJLNCn2c6SeCdrpnToZFfp5bLK4Hi4kb0cNCO/6I/BIsM4uLpnQjJSVoOxS3FvXZehvr4m6o08mqvscoRLQx7EOqoEXtp681WmiuoaBMH8P4p7GX2bvC7w9j0XQaWouFy7F6QlpI0I1B7rS8FcRe3is7xsOV45gjn5K6P3RsqkqkbhouqlQyymppLhPmjumFsD1NPcLlvH/DhY72zBodH9jsHfZdecyyF4nh7Xtc1wuCCDfumhLV2LOKkqOG4XiRiNneA/8AU9Qt1geJ5XAE3B2PJY/iTAnU0pbb3TcsPbp5hLBMRyn2bjofAfwnp5LTOCmrRnxZHjlqzsEc1xdMlbfb15oFgOJZhldu3690djkBWJqjop2rQJqyRuPihc60OJxadrLPSDVLVElCduqFYxhYlZcaOG3dHpobhVGdCrIyadoSUVJUznUsRBII1CYVqOIcJ1zNWZkaQbFdGE1JWcfJjcHQxJJJOVldepq9UgOBXQeCsZzMyE+82w8xyK56EQwivMUrXjbY+R3VWWG8aLcU9JWdvpJbhF6Vyy+FVmZoIWipHrjtUzrp2FYwoZolJCVI8KGhgPU09wuccb8MZryMHvDcfiH6rqkjELxKjBB0TQm4O0LOCmqZwmhq3RPDm/EdR0W+wyvEjQ4HQoFxfw4YnGRg90+IdD18lBgrzE0HkdSOl1vmlmjsuzDjk8MtZdG7hlRGCXRAKWouEUp5Vz3wzpdhdj/Xr1ok8fZQRP8AXyF1aAFu6YRgushv69dVk/5s0VU2YXyO92QduvmPsttUxaLOY5hwewj15qcctZc9ETjtHjs6PhdaHtDmm4cAQR3Rdrrhcm/hzxAQTTSHVtyy/Qbt+H5HsuoUstwr5LV0Z09lY6VirvjuFdeLhViLJRjLcUcPtqIyCNRseYPULkOKYW+B5Y8eR5OHUL6Blj17ILjXDEU7C17fIjcHqCrceRw/RVkxqf7OZ8P4qdCT7zdD3b1W/gkDgCCuZ12FSUtVkAL7atygkuZrfQc7A/JbPBKuwFtuXkmyxT5Q2CbX2sLVZLtFQdSoy0hwVWVmqztGywRI3W2yoVNOQbhFapijewEJeiANKwPGV2yy+KYVqR/cNj+Id+62NRT29fRD6ykzDuFdjnqynJjU0YB8ZBsQktNJQG50C9Wv6qMH/OzGpJWSV5mPVKwqJSRoA6BwNit2ZCdW6fDl67LoVFLoFxLh+v8AZTNPI+6fj+667hdTcBcvyYayv3On489o0aiB6s5robDLorkTlmNY+RqrSxaK2UxwQBnMXw0PBBFwVz6tw0wvt/adu3ZdZqIbrOYzhIe06KzFkcGU5camjHUc+Q2Ox2RumqUCqaYsdld/tPX91PR1XI7hXZYKS2iV4MjT0l2aunmRCCT168lnqaoROnnWVGpl2Y39eu3zQyqjuiGa/ruq80al8kIweLRugnbMzQgg/Hv2I0XW+HcUbNCyRp0cAfLqFgsZoQ9hBTv4bYqY5H0z/wDJn/oD6H5rTF7w+UZ5LSfw/wDTrMT1HK1QxyKc6hKSQEqOV1gnluq8ljuEEMxvFXDQqLEHK8eB4/tduAe1/le6zeByPY50c1/aMdrc6m+t78/NdEY7K4sf4XbH7KhiXD4ec29tjs4eTuY7FOp8Uytr7rK1PJ0U0jL6qqynLTob9joVOJbb3H5fNKzQpoqVsN1SiPJE5X3GiHzxa3S0NdkM8WiGyNsfWyLXVOqg5oJBriL7JKRzNdklIWjl4CbZPavSLldU4YwKRqd7MBNaoAeCumcIYpnibc6jQ+YXMgtHwhiGSQs5O1HmP2/JUZ4bQNHjz1kdfp5tESp33WcoKm4BRilmXKOogsElGx11KpJIntVCqguiRUUjLqCLMbjOFBwNx65LHVEbo3WO42PULqNVTXWZxfCA8dxsVfiya8Popy49uV2B6GruAjNLMsrcxPs7T1uEZo50uWFO0WYp7Lns0EU3r15J5cqMMqnEnr4KpMeiGojugD2+xnbK3cEX9fP5rRyIfW0wKeEtXYk47Kjf0NUHsa4bEAq7G9YjgzFDZ0Dt2atPVp2+I2+S1TKhXNFKZdeVAHqRj7qN8Sgk9mgDhYhUnRPj8PvDod/gVdbJ1SJUig5xY/ca8wdCF4/DhyKuVFK124+KoSiSM/ib9f3U0KVpsLH7jRDamjc3bUIwKu/bsmPcgNmjMyGx007H7JpeHDT5I1UUjXbgFCarCS3Vht2OoRRYpg9zdUk45ubQvVFFm6OTNK9a7VMaUidV1DjErpRySiGidUQlttLZhcdxtovI9lADsqfTTljg4bggrwFOsoGXwdRwKvD2AjYgFaOhkXNOEq+3uE7beS3lHUbLk5Yayo6uOe0bNXTv0VgPQukmV1kirLSe6a4JZl45yCCCaNDaqnRd2qqzRoIMhjeBiRp5HkehWXoKl0bzFJo5v/YdQukzQLKcT4AZG5maSM1afzB7FWwlxq+hGmnsh8E11bY9AqGUghh1NmkZdd2h1vPXUcrFGqZos5z7hrBc5bZibaAX27usQLeQKfTltRZ9SNWTsu7QanoL3UbgLHNe9iWtG7rC+/Juh17Fe+19wujDm+0a5oDntIy3s8izQbEWAOg8QudQvGm7AzZosSNDci+pNtBr4QbeZVqgo8yKXKUvxKNVUyRD+jI51i1waQWsGUG7R7xve5HTW+612FYi2ohbIw7jUcwdiD5G4WYqGXTeGqgwzOYPC/3wOjho75ix/wBvdMp7dkOGvRuqSp5FX2uQR77EOGxRCCe4UIh9FpwBTEs6aXpqFGOBCaXX2UmfRVZRbUKQGTQNd2PVVHuLTqLjqFZM1/NV5CggidMDsqNbNopZmA7aFUJ3kaHVQTRSM69VWRguV6oA5K1IpJLpnOJ53Eht+QsO2q9CSSgD0KVqSShjII4If6rfiuiUB0CSSweT2b/H6NBQFFY0klkNiJb6hekpJIIZ4onc0klIpXkVKqGh8kkkAUooWmGUkAkRygEgXADhYA/E/NCsOlLYWOaSHZmtzAkHLlHu33tqdO6SS6MOkZJfkNp5S4uLiScxFySTYaAXKss9fRepLFl/N/s1x/EiA1KqR/68f+X2KSSiPYPo2EP+mFZozovUlYUltpTgkknEGOUUmySSAKEu68J0SSUElCcqhUFJJHoBRKSSSU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2" name="AutoShape 6" descr="data:image/jpeg;base64,/9j/4AAQSkZJRgABAQAAAQABAAD/2wCEAAkGBhQSERQUEhQUFRUUFxQUFBUUFBQUFxUUFBQVFBQVFBQXHCYeFxojGhUUHy8gIycpLCwsFR4xNTAqNSYrLCkBCQoKDgwOGg8PFykcHyQpLCwpKSksLCwpKSksKSwpKSwpKSwsLCksKSksKSksKSwpLCwpLCwsLCkpLCkpKSwpKf/AABEIAMIBAwMBIgACEQEDEQH/xAAcAAABBQEBAQAAAAAAAAAAAAAFAAIDBAYHAQj/xAA5EAABAwIEBAMGBAUFAQAAAAABAAIDBBEFEiExBkFRYTJx8BMigZGhwVKx0eEHFCNCcjOCkqLCYv/EABkBAAIDAQAAAAAAAAAAAAAAAAACAQMEBf/EACcRAAICAgIBAwQDAQAAAAAAAAABAhEDEiExBEFRYRMiMnFCgbEU/9oADAMBAAIRAxEAPwAPErETVSicrsT1yGdhMkMVwoH0yuMKkyXSFiYBmo1RMRY4OboRstLLSqhUUiFKhuw1gWKtlb0ePE37jsjTIVzsZo3h7DYhbnAcYbOzo8eJvTuOylq+UF0XnQprYlbypjmJCbPI2qQxrxgU4CkiyjUU9wUCdDkflOx2/Rat8SE4nRZhpuNR5oBMoFiZk1Sp5Ljvt5KQNN9bdko9ngYpHxaLxqnY3kmRDYKqI9PqhFdAtHVxWuhVTFp+SOmT6HP+IKX+4ct/JAiFt8YpLghY2WOxsV1ME7icjyYayshTraprgnuV5lGkJllKVGQgB4C8cE5o0SKAISE4JOC9CAEU0pxTUANXq9SQB0qF6usKEMJabO0+6IwyrlSR1UXY5FcichmZTwzKtodMJBoKhlgToJlcABCrLEzP1VEqMMj4ZA9hsR8j1B7LSzM7IXU0wKFKh6s12D4o2eMOGhGjm/hP6d1bLVgMNrHU8ocNtnDq39Vvaepa9oc03BFwVZ2V9D2MU7GpjArDAoAWRVqiHRXsqZLGgDI1sWR9+TtD5qQC6J4jS5gQhNM7dp3GihjxZLkUsZXmRIGygY9rY9NN0FmHVaMC4Qivp+2qlkR9jO4lTaLE45SZXZuR/NdBnGligeMYZnYR8vNX4MmrKM+LeJhXhJuylkjsSDy0Uca6ZxxBRuCkavHhSB6EivIynFADHhMClIURQA4hNKeE0hAHiSVl4gDr+IYXfl+yEhpjNnfArdVFMCg1dht9CFyFKzrONAuM3XjmEJj4nRmx25H7HurcbgQp6AVPUIhBNdCp4SNRtzUtNPySyXFjJ8hbNdQTQp8RUpas7NCAdXApsExd0DrHVhOo6HqP0VmphQuSJWRZElZ0SjnDgCDcHYhXWBYLA8XMLgHeAn/ievkt7SyBw0TlPROGrx7VM1JzEE2DKmK6zmIw5XZh5H7H11WumYhFfSggg89FBKYMifcKVrEPp3lpLTyP05FEGPulZaSwkgptZT3F05qnZqEyFfBlayntqqJj3BWlrqNBqiCyXobswXEWGZHFwGh3+PNZ8ixXSMSow5pBG6weI0JY4g/DuF0vHybKmcvycWr2RUduvXBJ2y9WkxkTN1ImOFinlSB4VE5SprwgDxpSITQpEARpL3KkgD6LLVFJCCpmuukWrg2d0D1uGgggi4QCSIxGx25H7FbUtQjFqQEahOp+5Dh7ApkmYKofdKaCWOyn4HqFJNqLqxFZfpZVfYboHSSoxA9VSVMtix00OiFzwo5bRUqqnSjgdrVpOF8Wyn2Tj/gf/KAvjsU4A6EaW1HYjomTohxtHUYzdSlBOHMV9tHr4m6OHfr8UcarTOQPaqNVCij2qtLGoJMfjFNlOcctD5JlNIjldTXBCyzD7N5YfMeSVotiw5G66lAVOnmV1uoSjjpWBwQatpkaiFr7697qOtp7hM1YqdGUqadZvHsKzg23G36LbTwoZW0m/dEJOLtBOKkqZyp0diQU1o0Wk4gwYg5wPO35rO21K60JqatHFy43jlTI5BokDonuCjZsnKxJFJJAETgvWuXrwm5VID0kgkgD6F7hPa9Uaeq6bK2dRcLgneJbhVq6PM1NzEFWbXCUdGVraTMO49XQ+N+4O4WnraTW9kExOh0Lm+JoJt+JvMeathL0ZXONcootNii9HKgjZg4BwNwdQexV+jlTTQkWaCJ6UsdwqkEt1djddVloJqYVXZ0ReqhQ5zLFKMiXDMQMEody2cOo/ZdEpagOaCDcEAg9lzWVlwjvCmLZT7J3mzy5hWwfoVZI+qNsVE5idE+4T3BWFSBlVEsrxDQEtzN8TdfMcwtnOxC6ynuCoGMfhuIZgEcp5llsUozDLdvhOtvzCJYfiGYBRJepZF+hpAU46iyp0017K5dQgkgbVU3NDpo+S0EzLhCp4ErVDp2gHVUocDosNj+C+zOZo93n2XRpGIZiFIHAq3FkcGU5cayKmcwIUbRui+M4YYnbaHb9EJ5rqRkpK0cecXF0xpCVl65JSKMKZmUhKZlUgee0SSSQB3GWlLdRorNDUciq/wDMktuVNRC+y4TO7Fl/KnsXjWp+VIOOmizBCKmn07hGYyoqqBQMcmFR/L1L4XeBzs0fbNrbyvdHqaVC/wCIOHbSAatNj5H9/wA1W4exX2jcrj7zfqOq3tbwU1/ZhUtZuD/o2MEyIQvQOCVEIJVlao1ILEXCHVEXr4q7BIlUR81HYdA4hVnktcHN0INwe6uub9PX2UEsaXofs2uA4sJYweezh0I3Rprrhc0wjEDBKCfC7R3boV0CknuFenaM0o0yeQKlNGr5UEzVIGWxzDs7SOfI91i43lriRu02c3oea6ZVQ3WA4woHRO/mIxe2krfxN5HzHrZNH2BuuQnQV97G6O001wsDh9cCA9h907joVp8OrNtUko6sujJSQfc1VZ4lYjlvqlIUdkVQDqIVQkHJHKiJCp4bJB1yAcUw4SMcCuf1tGY3kH4d106UrN4/hoe0kbjUfotWDJq6fRk8jDurXZjSF4nubqmkLoHKGFNKeUwqQGpL1JAG44Z4wzMMUp9+xDXfi7ea6Fh1g0LgTXLpnCXF4kYGP0e0a/8A0OoWDyMP8om/x81/bI3xcpQUMp6q9lfY5c9o3pkgKmcy4ULVZj2SjWZTiLCw9jgRoQR81yP3qeYj+5hse4/cLvVbT3BXLeOsDt/WaNtH+XIrX4uSnq+mZPJha2XaCGG1okaHDYovBIuecPYn7N+Vx9130K3FPKjNj1Y2HJvGw3TS6q+3UIJDIilJOqEaGNmisfXRQPaiU7Lj89r6gm/rqqbY/h61+qlohMGVES0PC+LXGRx95n1byP2QyaG4Q9spieHjlv3bzCIunRMlsjqUElwvXxoPhGIB7QQbo1G5WlBRmjQbEqIPBBFwQQR2PJaKaNUJo1JJxasgdQ1DmkExO1H+PXzGyOUNaBYg3YdiEe4x4eE8RA8Q1ae/TyK5jQYg6B5a6+W9nNPIg2K0JfUj8mfb6Uvg63hleCLIncLn+G4laxBuDstph1WHtCzOOpsUtkSzNuhlRCi72qnKxKyUZ+pjQypZcFHqqJCaiJCJMPjlBkdmGxQglbuspRI0tIWMrKUxuIK6OGeypnL8nFq9l0VU1OKaXK8yHmVJeXSQBCCpqeoLHBzTYg3CguvbqQOrcM44JWtN/h0PMLXQSXXEeHsWMMg190kX7d113C6zMAeq5XkYtWdXBl3QciKuxFDYnq/AbrKabHzx3CzuK0AeHNIuCCFp3N0Q+ohUdMDg+OYS6nlLD4d2nqEb4bxjMMjj7w27j9Qthxbw6J4zpZw1aeh/Rcrc10b7G7XtP1C6cJLNCn2c6SeCdrpnToZFfp5bLK4Hi4kb0cNCO/6I/BIsM4uLpnQjJSVoOxS3FvXZehvr4m6o08mqvscoRLQx7EOqoEXtp681WmiuoaBMH8P4p7GX2bvC7w9j0XQaWouFy7F6QlpI0I1B7rS8FcRe3is7xsOV45gjn5K6P3RsqkqkbhouqlQyymppLhPmjumFsD1NPcLlvH/DhY72zBodH9jsHfZdecyyF4nh7Xtc1wuCCDfumhLV2LOKkqOG4XiRiNneA/8AU9Qt1geJ5XAE3B2PJY/iTAnU0pbb3TcsPbp5hLBMRyn2bjofAfwnp5LTOCmrRnxZHjlqzsEc1xdMlbfb15oFgOJZhldu3690djkBWJqjop2rQJqyRuPihc60OJxadrLPSDVLVElCduqFYxhYlZcaOG3dHpobhVGdCrIyadoSUVJUznUsRBII1CYVqOIcJ1zNWZkaQbFdGE1JWcfJjcHQxJJJOVldepq9UgOBXQeCsZzMyE+82w8xyK56EQwivMUrXjbY+R3VWWG8aLcU9JWdvpJbhF6Vyy+FVmZoIWipHrjtUzrp2FYwoZolJCVI8KGhgPU09wuccb8MZryMHvDcfiH6rqkjELxKjBB0TQm4O0LOCmqZwmhq3RPDm/EdR0W+wyvEjQ4HQoFxfw4YnGRg90+IdD18lBgrzE0HkdSOl1vmlmjsuzDjk8MtZdG7hlRGCXRAKWouEUp5Vz3wzpdhdj/Xr1ok8fZQRP8AXyF1aAFu6YRgushv69dVk/5s0VU2YXyO92QduvmPsttUxaLOY5hwewj15qcctZc9ETjtHjs6PhdaHtDmm4cAQR3Rdrrhcm/hzxAQTTSHVtyy/Qbt+H5HsuoUstwr5LV0Z09lY6VirvjuFdeLhViLJRjLcUcPtqIyCNRseYPULkOKYW+B5Y8eR5OHUL6Blj17ILjXDEU7C17fIjcHqCrceRw/RVkxqf7OZ8P4qdCT7zdD3b1W/gkDgCCuZ12FSUtVkAL7atygkuZrfQc7A/JbPBKuwFtuXkmyxT5Q2CbX2sLVZLtFQdSoy0hwVWVmqztGywRI3W2yoVNOQbhFapijewEJeiANKwPGV2yy+KYVqR/cNj+Id+62NRT29fRD6ykzDuFdjnqynJjU0YB8ZBsQktNJQG50C9Wv6qMH/OzGpJWSV5mPVKwqJSRoA6BwNit2ZCdW6fDl67LoVFLoFxLh+v8AZTNPI+6fj+667hdTcBcvyYayv3On489o0aiB6s5robDLorkTlmNY+RqrSxaK2UxwQBnMXw0PBBFwVz6tw0wvt/adu3ZdZqIbrOYzhIe06KzFkcGU5camjHUc+Q2Ox2RumqUCqaYsdld/tPX91PR1XI7hXZYKS2iV4MjT0l2aunmRCCT168lnqaoROnnWVGpl2Y39eu3zQyqjuiGa/ruq80al8kIweLRugnbMzQgg/Hv2I0XW+HcUbNCyRp0cAfLqFgsZoQ9hBTv4bYqY5H0z/wDJn/oD6H5rTF7w+UZ5LSfw/wDTrMT1HK1QxyKc6hKSQEqOV1gnluq8ljuEEMxvFXDQqLEHK8eB4/tduAe1/le6zeByPY50c1/aMdrc6m+t78/NdEY7K4sf4XbH7KhiXD4ec29tjs4eTuY7FOp8Uytr7rK1PJ0U0jL6qqynLTob9joVOJbb3H5fNKzQpoqVsN1SiPJE5X3GiHzxa3S0NdkM8WiGyNsfWyLXVOqg5oJBriL7JKRzNdklIWjl4CbZPavSLldU4YwKRqd7MBNaoAeCumcIYpnibc6jQ+YXMgtHwhiGSQs5O1HmP2/JUZ4bQNHjz1kdfp5tESp33WcoKm4BRilmXKOogsElGx11KpJIntVCqguiRUUjLqCLMbjOFBwNx65LHVEbo3WO42PULqNVTXWZxfCA8dxsVfiya8Popy49uV2B6GruAjNLMsrcxPs7T1uEZo50uWFO0WYp7Lns0EU3r15J5cqMMqnEnr4KpMeiGojugD2+xnbK3cEX9fP5rRyIfW0wKeEtXYk47Kjf0NUHsa4bEAq7G9YjgzFDZ0Dt2atPVp2+I2+S1TKhXNFKZdeVAHqRj7qN8Sgk9mgDhYhUnRPj8PvDod/gVdbJ1SJUig5xY/ca8wdCF4/DhyKuVFK124+KoSiSM/ib9f3U0KVpsLH7jRDamjc3bUIwKu/bsmPcgNmjMyGx007H7JpeHDT5I1UUjXbgFCarCS3Vht2OoRRYpg9zdUk45ubQvVFFm6OTNK9a7VMaUidV1DjErpRySiGidUQlttLZhcdxtovI9lADsqfTTljg4bggrwFOsoGXwdRwKvD2AjYgFaOhkXNOEq+3uE7beS3lHUbLk5Yayo6uOe0bNXTv0VgPQukmV1kirLSe6a4JZl45yCCCaNDaqnRd2qqzRoIMhjeBiRp5HkehWXoKl0bzFJo5v/YdQukzQLKcT4AZG5maSM1afzB7FWwlxq+hGmnsh8E11bY9AqGUghh1NmkZdd2h1vPXUcrFGqZos5z7hrBc5bZibaAX27usQLeQKfTltRZ9SNWTsu7QanoL3UbgLHNe9iWtG7rC+/Juh17Fe+19wujDm+0a5oDntIy3s8izQbEWAOg8QudQvGm7AzZosSNDci+pNtBr4QbeZVqgo8yKXKUvxKNVUyRD+jI51i1waQWsGUG7R7xve5HTW+612FYi2ohbIw7jUcwdiD5G4WYqGXTeGqgwzOYPC/3wOjho75ix/wBvdMp7dkOGvRuqSp5FX2uQR77EOGxRCCe4UIh9FpwBTEs6aXpqFGOBCaXX2UmfRVZRbUKQGTQNd2PVVHuLTqLjqFZM1/NV5CggidMDsqNbNopZmA7aFUJ3kaHVQTRSM69VWRguV6oA5K1IpJLpnOJ53Eht+QsO2q9CSSgD0KVqSShjII4If6rfiuiUB0CSSweT2b/H6NBQFFY0klkNiJb6hekpJIIZ4onc0klIpXkVKqGh8kkkAUooWmGUkAkRygEgXADhYA/E/NCsOlLYWOaSHZmtzAkHLlHu33tqdO6SS6MOkZJfkNp5S4uLiScxFySTYaAXKss9fRepLFl/N/s1x/EiA1KqR/68f+X2KSSiPYPo2EP+mFZozovUlYUltpTgkknEGOUUmySSAKEu68J0SSUElCcqhUFJJHoBRKSSSU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3" name="AutoShape 8" descr="data:image/jpeg;base64,/9j/4AAQSkZJRgABAQAAAQABAAD/2wCEAAkGBhQSERQUEhQUFRUUFxQUFBUUFBQUFxUUFBQVFBQVFBQXHCYeFxojGhUUHy8gIycpLCwsFR4xNTAqNSYrLCkBCQoKDgwOGg8PFykcHyQpLCwpKSksLCwpKSksKSwpKSwpKSwsLCksKSksKSksKSwpLCwpLCwsLCkpLCkpKSwpKf/AABEIAMIBAwMBIgACEQEDEQH/xAAcAAABBQEBAQAAAAAAAAAAAAAFAAIDBAYHAQj/xAA5EAABAwIEBAMGBAUFAQAAAAABAAIDBBEFEiExBkFRYTJx8BMigZGhwVKx0eEHFCNCcjOCkqLCYv/EABkBAAIDAQAAAAAAAAAAAAAAAAACAQMEBf/EACcRAAICAgIBAwQDAQAAAAAAAAABAhEDEiExBEFRYRMiMnFCgbEU/9oADAMBAAIRAxEAPwAPErETVSicrsT1yGdhMkMVwoH0yuMKkyXSFiYBmo1RMRY4OboRstLLSqhUUiFKhuw1gWKtlb0ePE37jsjTIVzsZo3h7DYhbnAcYbOzo8eJvTuOylq+UF0XnQprYlbypjmJCbPI2qQxrxgU4CkiyjUU9wUCdDkflOx2/Rat8SE4nRZhpuNR5oBMoFiZk1Sp5Ljvt5KQNN9bdko9ngYpHxaLxqnY3kmRDYKqI9PqhFdAtHVxWuhVTFp+SOmT6HP+IKX+4ct/JAiFt8YpLghY2WOxsV1ME7icjyYayshTraprgnuV5lGkJllKVGQgB4C8cE5o0SKAISE4JOC9CAEU0pxTUANXq9SQB0qF6usKEMJabO0+6IwyrlSR1UXY5FcichmZTwzKtodMJBoKhlgToJlcABCrLEzP1VEqMMj4ZA9hsR8j1B7LSzM7IXU0wKFKh6s12D4o2eMOGhGjm/hP6d1bLVgMNrHU8ocNtnDq39Vvaepa9oc03BFwVZ2V9D2MU7GpjArDAoAWRVqiHRXsqZLGgDI1sWR9+TtD5qQC6J4jS5gQhNM7dp3GihjxZLkUsZXmRIGygY9rY9NN0FmHVaMC4Qivp+2qlkR9jO4lTaLE45SZXZuR/NdBnGligeMYZnYR8vNX4MmrKM+LeJhXhJuylkjsSDy0Uca6ZxxBRuCkavHhSB6EivIynFADHhMClIURQA4hNKeE0hAHiSVl4gDr+IYXfl+yEhpjNnfArdVFMCg1dht9CFyFKzrONAuM3XjmEJj4nRmx25H7HurcbgQp6AVPUIhBNdCp4SNRtzUtNPySyXFjJ8hbNdQTQp8RUpas7NCAdXApsExd0DrHVhOo6HqP0VmphQuSJWRZElZ0SjnDgCDcHYhXWBYLA8XMLgHeAn/ievkt7SyBw0TlPROGrx7VM1JzEE2DKmK6zmIw5XZh5H7H11WumYhFfSggg89FBKYMifcKVrEPp3lpLTyP05FEGPulZaSwkgptZT3F05qnZqEyFfBlayntqqJj3BWlrqNBqiCyXobswXEWGZHFwGh3+PNZ8ixXSMSow5pBG6weI0JY4g/DuF0vHybKmcvycWr2RUduvXBJ2y9WkxkTN1ImOFinlSB4VE5SprwgDxpSITQpEARpL3KkgD6LLVFJCCpmuukWrg2d0D1uGgggi4QCSIxGx25H7FbUtQjFqQEahOp+5Dh7ApkmYKofdKaCWOyn4HqFJNqLqxFZfpZVfYboHSSoxA9VSVMtix00OiFzwo5bRUqqnSjgdrVpOF8Wyn2Tj/gf/KAvjsU4A6EaW1HYjomTohxtHUYzdSlBOHMV9tHr4m6OHfr8UcarTOQPaqNVCij2qtLGoJMfjFNlOcctD5JlNIjldTXBCyzD7N5YfMeSVotiw5G66lAVOnmV1uoSjjpWBwQatpkaiFr7697qOtp7hM1YqdGUqadZvHsKzg23G36LbTwoZW0m/dEJOLtBOKkqZyp0diQU1o0Wk4gwYg5wPO35rO21K60JqatHFy43jlTI5BokDonuCjZsnKxJFJJAETgvWuXrwm5VID0kgkgD6F7hPa9Uaeq6bK2dRcLgneJbhVq6PM1NzEFWbXCUdGVraTMO49XQ+N+4O4WnraTW9kExOh0Lm+JoJt+JvMeathL0ZXONcootNii9HKgjZg4BwNwdQexV+jlTTQkWaCJ6UsdwqkEt1djddVloJqYVXZ0ReqhQ5zLFKMiXDMQMEody2cOo/ZdEpagOaCDcEAg9lzWVlwjvCmLZT7J3mzy5hWwfoVZI+qNsVE5idE+4T3BWFSBlVEsrxDQEtzN8TdfMcwtnOxC6ynuCoGMfhuIZgEcp5llsUozDLdvhOtvzCJYfiGYBRJepZF+hpAU46iyp0017K5dQgkgbVU3NDpo+S0EzLhCp4ErVDp2gHVUocDosNj+C+zOZo93n2XRpGIZiFIHAq3FkcGU5cayKmcwIUbRui+M4YYnbaHb9EJ5rqRkpK0cecXF0xpCVl65JSKMKZmUhKZlUgee0SSSQB3GWlLdRorNDUciq/wDMktuVNRC+y4TO7Fl/KnsXjWp+VIOOmizBCKmn07hGYyoqqBQMcmFR/L1L4XeBzs0fbNrbyvdHqaVC/wCIOHbSAatNj5H9/wA1W4exX2jcrj7zfqOq3tbwU1/ZhUtZuD/o2MEyIQvQOCVEIJVlao1ILEXCHVEXr4q7BIlUR81HYdA4hVnktcHN0INwe6uub9PX2UEsaXofs2uA4sJYweezh0I3Rprrhc0wjEDBKCfC7R3boV0CknuFenaM0o0yeQKlNGr5UEzVIGWxzDs7SOfI91i43lriRu02c3oea6ZVQ3WA4woHRO/mIxe2krfxN5HzHrZNH2BuuQnQV97G6O001wsDh9cCA9h907joVp8OrNtUko6sujJSQfc1VZ4lYjlvqlIUdkVQDqIVQkHJHKiJCp4bJB1yAcUw4SMcCuf1tGY3kH4d106UrN4/hoe0kbjUfotWDJq6fRk8jDurXZjSF4nubqmkLoHKGFNKeUwqQGpL1JAG44Z4wzMMUp9+xDXfi7ea6Fh1g0LgTXLpnCXF4kYGP0e0a/8A0OoWDyMP8om/x81/bI3xcpQUMp6q9lfY5c9o3pkgKmcy4ULVZj2SjWZTiLCw9jgRoQR81yP3qeYj+5hse4/cLvVbT3BXLeOsDt/WaNtH+XIrX4uSnq+mZPJha2XaCGG1okaHDYovBIuecPYn7N+Vx9130K3FPKjNj1Y2HJvGw3TS6q+3UIJDIilJOqEaGNmisfXRQPaiU7Lj89r6gm/rqqbY/h61+qlohMGVES0PC+LXGRx95n1byP2QyaG4Q9spieHjlv3bzCIunRMlsjqUElwvXxoPhGIB7QQbo1G5WlBRmjQbEqIPBBFwQQR2PJaKaNUJo1JJxasgdQ1DmkExO1H+PXzGyOUNaBYg3YdiEe4x4eE8RA8Q1ae/TyK5jQYg6B5a6+W9nNPIg2K0JfUj8mfb6Uvg63hleCLIncLn+G4laxBuDstph1WHtCzOOpsUtkSzNuhlRCi72qnKxKyUZ+pjQypZcFHqqJCaiJCJMPjlBkdmGxQglbuspRI0tIWMrKUxuIK6OGeypnL8nFq9l0VU1OKaXK8yHmVJeXSQBCCpqeoLHBzTYg3CguvbqQOrcM44JWtN/h0PMLXQSXXEeHsWMMg190kX7d113C6zMAeq5XkYtWdXBl3QciKuxFDYnq/AbrKabHzx3CzuK0AeHNIuCCFp3N0Q+ohUdMDg+OYS6nlLD4d2nqEb4bxjMMjj7w27j9Qthxbw6J4zpZw1aeh/Rcrc10b7G7XtP1C6cJLNCn2c6SeCdrpnToZFfp5bLK4Hi4kb0cNCO/6I/BIsM4uLpnQjJSVoOxS3FvXZehvr4m6o08mqvscoRLQx7EOqoEXtp681WmiuoaBMH8P4p7GX2bvC7w9j0XQaWouFy7F6QlpI0I1B7rS8FcRe3is7xsOV45gjn5K6P3RsqkqkbhouqlQyymppLhPmjumFsD1NPcLlvH/DhY72zBodH9jsHfZdecyyF4nh7Xtc1wuCCDfumhLV2LOKkqOG4XiRiNneA/8AU9Qt1geJ5XAE3B2PJY/iTAnU0pbb3TcsPbp5hLBMRyn2bjofAfwnp5LTOCmrRnxZHjlqzsEc1xdMlbfb15oFgOJZhldu3690djkBWJqjop2rQJqyRuPihc60OJxadrLPSDVLVElCduqFYxhYlZcaOG3dHpobhVGdCrIyadoSUVJUznUsRBII1CYVqOIcJ1zNWZkaQbFdGE1JWcfJjcHQxJJJOVldepq9UgOBXQeCsZzMyE+82w8xyK56EQwivMUrXjbY+R3VWWG8aLcU9JWdvpJbhF6Vyy+FVmZoIWipHrjtUzrp2FYwoZolJCVI8KGhgPU09wuccb8MZryMHvDcfiH6rqkjELxKjBB0TQm4O0LOCmqZwmhq3RPDm/EdR0W+wyvEjQ4HQoFxfw4YnGRg90+IdD18lBgrzE0HkdSOl1vmlmjsuzDjk8MtZdG7hlRGCXRAKWouEUp5Vz3wzpdhdj/Xr1ok8fZQRP8AXyF1aAFu6YRgushv69dVk/5s0VU2YXyO92QduvmPsttUxaLOY5hwewj15qcctZc9ETjtHjs6PhdaHtDmm4cAQR3Rdrrhcm/hzxAQTTSHVtyy/Qbt+H5HsuoUstwr5LV0Z09lY6VirvjuFdeLhViLJRjLcUcPtqIyCNRseYPULkOKYW+B5Y8eR5OHUL6Blj17ILjXDEU7C17fIjcHqCrceRw/RVkxqf7OZ8P4qdCT7zdD3b1W/gkDgCCuZ12FSUtVkAL7atygkuZrfQc7A/JbPBKuwFtuXkmyxT5Q2CbX2sLVZLtFQdSoy0hwVWVmqztGywRI3W2yoVNOQbhFapijewEJeiANKwPGV2yy+KYVqR/cNj+Id+62NRT29fRD6ykzDuFdjnqynJjU0YB8ZBsQktNJQG50C9Wv6qMH/OzGpJWSV5mPVKwqJSRoA6BwNit2ZCdW6fDl67LoVFLoFxLh+v8AZTNPI+6fj+667hdTcBcvyYayv3On489o0aiB6s5robDLorkTlmNY+RqrSxaK2UxwQBnMXw0PBBFwVz6tw0wvt/adu3ZdZqIbrOYzhIe06KzFkcGU5camjHUc+Q2Ox2RumqUCqaYsdld/tPX91PR1XI7hXZYKS2iV4MjT0l2aunmRCCT168lnqaoROnnWVGpl2Y39eu3zQyqjuiGa/ruq80al8kIweLRugnbMzQgg/Hv2I0XW+HcUbNCyRp0cAfLqFgsZoQ9hBTv4bYqY5H0z/wDJn/oD6H5rTF7w+UZ5LSfw/wDTrMT1HK1QxyKc6hKSQEqOV1gnluq8ljuEEMxvFXDQqLEHK8eB4/tduAe1/le6zeByPY50c1/aMdrc6m+t78/NdEY7K4sf4XbH7KhiXD4ec29tjs4eTuY7FOp8Uytr7rK1PJ0U0jL6qqynLTob9joVOJbb3H5fNKzQpoqVsN1SiPJE5X3GiHzxa3S0NdkM8WiGyNsfWyLXVOqg5oJBriL7JKRzNdklIWjl4CbZPavSLldU4YwKRqd7MBNaoAeCumcIYpnibc6jQ+YXMgtHwhiGSQs5O1HmP2/JUZ4bQNHjz1kdfp5tESp33WcoKm4BRilmXKOogsElGx11KpJIntVCqguiRUUjLqCLMbjOFBwNx65LHVEbo3WO42PULqNVTXWZxfCA8dxsVfiya8Popy49uV2B6GruAjNLMsrcxPs7T1uEZo50uWFO0WYp7Lns0EU3r15J5cqMMqnEnr4KpMeiGojugD2+xnbK3cEX9fP5rRyIfW0wKeEtXYk47Kjf0NUHsa4bEAq7G9YjgzFDZ0Dt2atPVp2+I2+S1TKhXNFKZdeVAHqRj7qN8Sgk9mgDhYhUnRPj8PvDod/gVdbJ1SJUig5xY/ca8wdCF4/DhyKuVFK124+KoSiSM/ib9f3U0KVpsLH7jRDamjc3bUIwKu/bsmPcgNmjMyGx007H7JpeHDT5I1UUjXbgFCarCS3Vht2OoRRYpg9zdUk45ubQvVFFm6OTNK9a7VMaUidV1DjErpRySiGidUQlttLZhcdxtovI9lADsqfTTljg4bggrwFOsoGXwdRwKvD2AjYgFaOhkXNOEq+3uE7beS3lHUbLk5Yayo6uOe0bNXTv0VgPQukmV1kirLSe6a4JZl45yCCCaNDaqnRd2qqzRoIMhjeBiRp5HkehWXoKl0bzFJo5v/YdQukzQLKcT4AZG5maSM1afzB7FWwlxq+hGmnsh8E11bY9AqGUghh1NmkZdd2h1vPXUcrFGqZos5z7hrBc5bZibaAX27usQLeQKfTltRZ9SNWTsu7QanoL3UbgLHNe9iWtG7rC+/Juh17Fe+19wujDm+0a5oDntIy3s8izQbEWAOg8QudQvGm7AzZosSNDci+pNtBr4QbeZVqgo8yKXKUvxKNVUyRD+jI51i1waQWsGUG7R7xve5HTW+612FYi2ohbIw7jUcwdiD5G4WYqGXTeGqgwzOYPC/3wOjho75ix/wBvdMp7dkOGvRuqSp5FX2uQR77EOGxRCCe4UIh9FpwBTEs6aXpqFGOBCaXX2UmfRVZRbUKQGTQNd2PVVHuLTqLjqFZM1/NV5CggidMDsqNbNopZmA7aFUJ3kaHVQTRSM69VWRguV6oA5K1IpJLpnOJ53Eht+QsO2q9CSSgD0KVqSShjII4If6rfiuiUB0CSSweT2b/H6NBQFFY0klkNiJb6hekpJIIZ4onc0klIpXkVKqGh8kkkAUooWmGUkAkRygEgXADhYA/E/NCsOlLYWOaSHZmtzAkHLlHu33tqdO6SS6MOkZJfkNp5S4uLiScxFySTYaAXKss9fRepLFl/N/s1x/EiA1KqR/68f+X2KSSiPYPo2EP+mFZozovUlYUltpTgkknEGOUUmySSAKEu68J0SSUElCcqhUFJJHoBRKSSSUD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4" name="AutoShape 10" descr="data:image/jpeg;base64,/9j/4AAQSkZJRgABAQAAAQABAAD/2wCEAAkGBhQSERQUEhQUFRUUFxQUFBUUFBQUFxUUFBQVFBQVFBQXHCYeFxojGhUUHy8gIycpLCwsFR4xNTAqNSYrLCkBCQoKDgwOGg8PFykcHyQpLCwpKSksLCwpKSksKSwpKSwpKSwsLCksKSksKSksKSwpLCwpLCwsLCkpLCkpKSwpKf/AABEIAMIBAwMBIgACEQEDEQH/xAAcAAABBQEBAQAAAAAAAAAAAAAFAAIDBAYHAQj/xAA5EAABAwIEBAMGBAUFAQAAAAABAAIDBBEFEiExBkFRYTJx8BMigZGhwVKx0eEHFCNCcjOCkqLCYv/EABkBAAIDAQAAAAAAAAAAAAAAAAACAQMEBf/EACcRAAICAgIBAwQDAQAAAAAAAAABAhEDEiExBEFRYRMiMnFCgbEU/9oADAMBAAIRAxEAPwAPErETVSicrsT1yGdhMkMVwoH0yuMKkyXSFiYBmo1RMRY4OboRstLLSqhUUiFKhuw1gWKtlb0ePE37jsjTIVzsZo3h7DYhbnAcYbOzo8eJvTuOylq+UF0XnQprYlbypjmJCbPI2qQxrxgU4CkiyjUU9wUCdDkflOx2/Rat8SE4nRZhpuNR5oBMoFiZk1Sp5Ljvt5KQNN9bdko9ngYpHxaLxqnY3kmRDYKqI9PqhFdAtHVxWuhVTFp+SOmT6HP+IKX+4ct/JAiFt8YpLghY2WOxsV1ME7icjyYayshTraprgnuV5lGkJllKVGQgB4C8cE5o0SKAISE4JOC9CAEU0pxTUANXq9SQB0qF6usKEMJabO0+6IwyrlSR1UXY5FcichmZTwzKtodMJBoKhlgToJlcABCrLEzP1VEqMMj4ZA9hsR8j1B7LSzM7IXU0wKFKh6s12D4o2eMOGhGjm/hP6d1bLVgMNrHU8ocNtnDq39Vvaepa9oc03BFwVZ2V9D2MU7GpjArDAoAWRVqiHRXsqZLGgDI1sWR9+TtD5qQC6J4jS5gQhNM7dp3GihjxZLkUsZXmRIGygY9rY9NN0FmHVaMC4Qivp+2qlkR9jO4lTaLE45SZXZuR/NdBnGligeMYZnYR8vNX4MmrKM+LeJhXhJuylkjsSDy0Uca6ZxxBRuCkavHhSB6EivIynFADHhMClIURQA4hNKeE0hAHiSVl4gDr+IYXfl+yEhpjNnfArdVFMCg1dht9CFyFKzrONAuM3XjmEJj4nRmx25H7HurcbgQp6AVPUIhBNdCp4SNRtzUtNPySyXFjJ8hbNdQTQp8RUpas7NCAdXApsExd0DrHVhOo6HqP0VmphQuSJWRZElZ0SjnDgCDcHYhXWBYLA8XMLgHeAn/ievkt7SyBw0TlPROGrx7VM1JzEE2DKmK6zmIw5XZh5H7H11WumYhFfSggg89FBKYMifcKVrEPp3lpLTyP05FEGPulZaSwkgptZT3F05qnZqEyFfBlayntqqJj3BWlrqNBqiCyXobswXEWGZHFwGh3+PNZ8ixXSMSow5pBG6weI0JY4g/DuF0vHybKmcvycWr2RUduvXBJ2y9WkxkTN1ImOFinlSB4VE5SprwgDxpSITQpEARpL3KkgD6LLVFJCCpmuukWrg2d0D1uGgggi4QCSIxGx25H7FbUtQjFqQEahOp+5Dh7ApkmYKofdKaCWOyn4HqFJNqLqxFZfpZVfYboHSSoxA9VSVMtix00OiFzwo5bRUqqnSjgdrVpOF8Wyn2Tj/gf/KAvjsU4A6EaW1HYjomTohxtHUYzdSlBOHMV9tHr4m6OHfr8UcarTOQPaqNVCij2qtLGoJMfjFNlOcctD5JlNIjldTXBCyzD7N5YfMeSVotiw5G66lAVOnmV1uoSjjpWBwQatpkaiFr7697qOtp7hM1YqdGUqadZvHsKzg23G36LbTwoZW0m/dEJOLtBOKkqZyp0diQU1o0Wk4gwYg5wPO35rO21K60JqatHFy43jlTI5BokDonuCjZsnKxJFJJAETgvWuXrwm5VID0kgkgD6F7hPa9Uaeq6bK2dRcLgneJbhVq6PM1NzEFWbXCUdGVraTMO49XQ+N+4O4WnraTW9kExOh0Lm+JoJt+JvMeathL0ZXONcootNii9HKgjZg4BwNwdQexV+jlTTQkWaCJ6UsdwqkEt1djddVloJqYVXZ0ReqhQ5zLFKMiXDMQMEody2cOo/ZdEpagOaCDcEAg9lzWVlwjvCmLZT7J3mzy5hWwfoVZI+qNsVE5idE+4T3BWFSBlVEsrxDQEtzN8TdfMcwtnOxC6ynuCoGMfhuIZgEcp5llsUozDLdvhOtvzCJYfiGYBRJepZF+hpAU46iyp0017K5dQgkgbVU3NDpo+S0EzLhCp4ErVDp2gHVUocDosNj+C+zOZo93n2XRpGIZiFIHAq3FkcGU5cayKmcwIUbRui+M4YYnbaHb9EJ5rqRkpK0cecXF0xpCVl65JSKMKZmUhKZlUgee0SSSQB3GWlLdRorNDUciq/wDMktuVNRC+y4TO7Fl/KnsXjWp+VIOOmizBCKmn07hGYyoqqBQMcmFR/L1L4XeBzs0fbNrbyvdHqaVC/wCIOHbSAatNj5H9/wA1W4exX2jcrj7zfqOq3tbwU1/ZhUtZuD/o2MEyIQvQOCVEIJVlao1ILEXCHVEXr4q7BIlUR81HYdA4hVnktcHN0INwe6uub9PX2UEsaXofs2uA4sJYweezh0I3Rprrhc0wjEDBKCfC7R3boV0CknuFenaM0o0yeQKlNGr5UEzVIGWxzDs7SOfI91i43lriRu02c3oea6ZVQ3WA4woHRO/mIxe2krfxN5HzHrZNH2BuuQnQV97G6O001wsDh9cCA9h907joVp8OrNtUko6sujJSQfc1VZ4lYjlvqlIUdkVQDqIVQkHJHKiJCp4bJB1yAcUw4SMcCuf1tGY3kH4d106UrN4/hoe0kbjUfotWDJq6fRk8jDurXZjSF4nubqmkLoHKGFNKeUwqQGpL1JAG44Z4wzMMUp9+xDXfi7ea6Fh1g0LgTXLpnCXF4kYGP0e0a/8A0OoWDyMP8om/x81/bI3xcpQUMp6q9lfY5c9o3pkgKmcy4ULVZj2SjWZTiLCw9jgRoQR81yP3qeYj+5hse4/cLvVbT3BXLeOsDt/WaNtH+XIrX4uSnq+mZPJha2XaCGG1okaHDYovBIuecPYn7N+Vx9130K3FPKjNj1Y2HJvGw3TS6q+3UIJDIilJOqEaGNmisfXRQPaiU7Lj89r6gm/rqqbY/h61+qlohMGVES0PC+LXGRx95n1byP2QyaG4Q9spieHjlv3bzCIunRMlsjqUElwvXxoPhGIB7QQbo1G5WlBRmjQbEqIPBBFwQQR2PJaKaNUJo1JJxasgdQ1DmkExO1H+PXzGyOUNaBYg3YdiEe4x4eE8RA8Q1ae/TyK5jQYg6B5a6+W9nNPIg2K0JfUj8mfb6Uvg63hleCLIncLn+G4laxBuDstph1WHtCzOOpsUtkSzNuhlRCi72qnKxKyUZ+pjQypZcFHqqJCaiJCJMPjlBkdmGxQglbuspRI0tIWMrKUxuIK6OGeypnL8nFq9l0VU1OKaXK8yHmVJeXSQBCCpqeoLHBzTYg3CguvbqQOrcM44JWtN/h0PMLXQSXXEeHsWMMg190kX7d113C6zMAeq5XkYtWdXBl3QciKuxFDYnq/AbrKabHzx3CzuK0AeHNIuCCFp3N0Q+ohUdMDg+OYS6nlLD4d2nqEb4bxjMMjj7w27j9Qthxbw6J4zpZw1aeh/Rcrc10b7G7XtP1C6cJLNCn2c6SeCdrpnToZFfp5bLK4Hi4kb0cNCO/6I/BIsM4uLpnQjJSVoOxS3FvXZehvr4m6o08mqvscoRLQx7EOqoEXtp681WmiuoaBMH8P4p7GX2bvC7w9j0XQaWouFy7F6QlpI0I1B7rS8FcRe3is7xsOV45gjn5K6P3RsqkqkbhouqlQyymppLhPmjumFsD1NPcLlvH/DhY72zBodH9jsHfZdecyyF4nh7Xtc1wuCCDfumhLV2LOKkqOG4XiRiNneA/8AU9Qt1geJ5XAE3B2PJY/iTAnU0pbb3TcsPbp5hLBMRyn2bjofAfwnp5LTOCmrRnxZHjlqzsEc1xdMlbfb15oFgOJZhldu3690djkBWJqjop2rQJqyRuPihc60OJxadrLPSDVLVElCduqFYxhYlZcaOG3dHpobhVGdCrIyadoSUVJUznUsRBII1CYVqOIcJ1zNWZkaQbFdGE1JWcfJjcHQxJJJOVldepq9UgOBXQeCsZzMyE+82w8xyK56EQwivMUrXjbY+R3VWWG8aLcU9JWdvpJbhF6Vyy+FVmZoIWipHrjtUzrp2FYwoZolJCVI8KGhgPU09wuccb8MZryMHvDcfiH6rqkjELxKjBB0TQm4O0LOCmqZwmhq3RPDm/EdR0W+wyvEjQ4HQoFxfw4YnGRg90+IdD18lBgrzE0HkdSOl1vmlmjsuzDjk8MtZdG7hlRGCXRAKWouEUp5Vz3wzpdhdj/Xr1ok8fZQRP8AXyF1aAFu6YRgushv69dVk/5s0VU2YXyO92QduvmPsttUxaLOY5hwewj15qcctZc9ETjtHjs6PhdaHtDmm4cAQR3Rdrrhcm/hzxAQTTSHVtyy/Qbt+H5HsuoUstwr5LV0Z09lY6VirvjuFdeLhViLJRjLcUcPtqIyCNRseYPULkOKYW+B5Y8eR5OHUL6Blj17ILjXDEU7C17fIjcHqCrceRw/RVkxqf7OZ8P4qdCT7zdD3b1W/gkDgCCuZ12FSUtVkAL7atygkuZrfQc7A/JbPBKuwFtuXkmyxT5Q2CbX2sLVZLtFQdSoy0hwVWVmqztGywRI3W2yoVNOQbhFapijewEJeiANKwPGV2yy+KYVqR/cNj+Id+62NRT29fRD6ykzDuFdjnqynJjU0YB8ZBsQktNJQG50C9Wv6qMH/OzGpJWSV5mPVKwqJSRoA6BwNit2ZCdW6fDl67LoVFLoFxLh+v8AZTNPI+6fj+667hdTcBcvyYayv3On489o0aiB6s5robDLorkTlmNY+RqrSxaK2UxwQBnMXw0PBBFwVz6tw0wvt/adu3ZdZqIbrOYzhIe06KzFkcGU5camjHUc+Q2Ox2RumqUCqaYsdld/tPX91PR1XI7hXZYKS2iV4MjT0l2aunmRCCT168lnqaoROnnWVGpl2Y39eu3zQyqjuiGa/ruq80al8kIweLRugnbMzQgg/Hv2I0XW+HcUbNCyRp0cAfLqFgsZoQ9hBTv4bYqY5H0z/wDJn/oD6H5rTF7w+UZ5LSfw/wDTrMT1HK1QxyKc6hKSQEqOV1gnluq8ljuEEMxvFXDQqLEHK8eB4/tduAe1/le6zeByPY50c1/aMdrc6m+t78/NdEY7K4sf4XbH7KhiXD4ec29tjs4eTuY7FOp8Uytr7rK1PJ0U0jL6qqynLTob9joVOJbb3H5fNKzQpoqVsN1SiPJE5X3GiHzxa3S0NdkM8WiGyNsfWyLXVOqg5oJBriL7JKRzNdklIWjl4CbZPavSLldU4YwKRqd7MBNaoAeCumcIYpnibc6jQ+YXMgtHwhiGSQs5O1HmP2/JUZ4bQNHjz1kdfp5tESp33WcoKm4BRilmXKOogsElGx11KpJIntVCqguiRUUjLqCLMbjOFBwNx65LHVEbo3WO42PULqNVTXWZxfCA8dxsVfiya8Popy49uV2B6GruAjNLMsrcxPs7T1uEZo50uWFO0WYp7Lns0EU3r15J5cqMMqnEnr4KpMeiGojugD2+xnbK3cEX9fP5rRyIfW0wKeEtXYk47Kjf0NUHsa4bEAq7G9YjgzFDZ0Dt2atPVp2+I2+S1TKhXNFKZdeVAHqRj7qN8Sgk9mgDhYhUnRPj8PvDod/gVdbJ1SJUig5xY/ca8wdCF4/DhyKuVFK124+KoSiSM/ib9f3U0KVpsLH7jRDamjc3bUIwKu/bsmPcgNmjMyGx007H7JpeHDT5I1UUjXbgFCarCS3Vht2OoRRYpg9zdUk45ubQvVFFm6OTNK9a7VMaUidV1DjErpRySiGidUQlttLZhcdxtovI9lADsqfTTljg4bggrwFOsoGXwdRwKvD2AjYgFaOhkXNOEq+3uE7beS3lHUbLk5Yayo6uOe0bNXTv0VgPQukmV1kirLSe6a4JZl45yCCCaNDaqnRd2qqzRoIMhjeBiRp5HkehWXoKl0bzFJo5v/YdQukzQLKcT4AZG5maSM1afzB7FWwlxq+hGmnsh8E11bY9AqGUghh1NmkZdd2h1vPXUcrFGqZos5z7hrBc5bZibaAX27usQLeQKfTltRZ9SNWTsu7QanoL3UbgLHNe9iWtG7rC+/Juh17Fe+19wujDm+0a5oDntIy3s8izQbEWAOg8QudQvGm7AzZosSNDci+pNtBr4QbeZVqgo8yKXKUvxKNVUyRD+jI51i1waQWsGUG7R7xve5HTW+612FYi2ohbIw7jUcwdiD5G4WYqGXTeGqgwzOYPC/3wOjho75ix/wBvdMp7dkOGvRuqSp5FX2uQR77EOGxRCCe4UIh9FpwBTEs6aXpqFGOBCaXX2UmfRVZRbUKQGTQNd2PVVHuLTqLjqFZM1/NV5CggidMDsqNbNopZmA7aFUJ3kaHVQTRSM69VWRguV6oA5K1IpJLpnOJ53Eht+QsO2q9CSSgD0KVqSShjII4If6rfiuiUB0CSSweT2b/H6NBQFFY0klkNiJb6hekpJIIZ4onc0klIpXkVKqGh8kkkAUooWmGUkAkRygEgXADhYA/E/NCsOlLYWOaSHZmtzAkHLlHu33tqdO6SS6MOkZJfkNp5S4uLiScxFySTYaAXKss9fRepLFl/N/s1x/EiA1KqR/68f+X2KSSiPYPo2EP+mFZozovUlYUltpTgkknEGOUUmySSAKEu68J0SSUElCcqhUFJJHoBRKSSSUD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5" name="AutoShape 12" descr="data:image/jpeg;base64,/9j/4AAQSkZJRgABAQAAAQABAAD/2wCEAAkGBhQSERQUEhQUFRUUFxQUFBUUFBQUFxUUFBQVFBQVFBQXHCYeFxojGhUUHy8gIycpLCwsFR4xNTAqNSYrLCkBCQoKDgwOGg8PFykcHyQpLCwpKSksLCwpKSksKSwpKSwpKSwsLCksKSksKSksKSwpLCwpLCwsLCkpLCkpKSwpKf/AABEIAMIBAwMBIgACEQEDEQH/xAAcAAABBQEBAQAAAAAAAAAAAAAFAAIDBAYHAQj/xAA5EAABAwIEBAMGBAUFAQAAAAABAAIDBBEFEiExBkFRYTJx8BMigZGhwVKx0eEHFCNCcjOCkqLCYv/EABkBAAIDAQAAAAAAAAAAAAAAAAACAQMEBf/EACcRAAICAgIBAwQDAQAAAAAAAAABAhEDEiExBEFRYRMiMnFCgbEU/9oADAMBAAIRAxEAPwAPErETVSicrsT1yGdhMkMVwoH0yuMKkyXSFiYBmo1RMRY4OboRstLLSqhUUiFKhuw1gWKtlb0ePE37jsjTIVzsZo3h7DYhbnAcYbOzo8eJvTuOylq+UF0XnQprYlbypjmJCbPI2qQxrxgU4CkiyjUU9wUCdDkflOx2/Rat8SE4nRZhpuNR5oBMoFiZk1Sp5Ljvt5KQNN9bdko9ngYpHxaLxqnY3kmRDYKqI9PqhFdAtHVxWuhVTFp+SOmT6HP+IKX+4ct/JAiFt8YpLghY2WOxsV1ME7icjyYayshTraprgnuV5lGkJllKVGQgB4C8cE5o0SKAISE4JOC9CAEU0pxTUANXq9SQB0qF6usKEMJabO0+6IwyrlSR1UXY5FcichmZTwzKtodMJBoKhlgToJlcABCrLEzP1VEqMMj4ZA9hsR8j1B7LSzM7IXU0wKFKh6s12D4o2eMOGhGjm/hP6d1bLVgMNrHU8ocNtnDq39Vvaepa9oc03BFwVZ2V9D2MU7GpjArDAoAWRVqiHRXsqZLGgDI1sWR9+TtD5qQC6J4jS5gQhNM7dp3GihjxZLkUsZXmRIGygY9rY9NN0FmHVaMC4Qivp+2qlkR9jO4lTaLE45SZXZuR/NdBnGligeMYZnYR8vNX4MmrKM+LeJhXhJuylkjsSDy0Uca6ZxxBRuCkavHhSB6EivIynFADHhMClIURQA4hNKeE0hAHiSVl4gDr+IYXfl+yEhpjNnfArdVFMCg1dht9CFyFKzrONAuM3XjmEJj4nRmx25H7HurcbgQp6AVPUIhBNdCp4SNRtzUtNPySyXFjJ8hbNdQTQp8RUpas7NCAdXApsExd0DrHVhOo6HqP0VmphQuSJWRZElZ0SjnDgCDcHYhXWBYLA8XMLgHeAn/ievkt7SyBw0TlPROGrx7VM1JzEE2DKmK6zmIw5XZh5H7H11WumYhFfSggg89FBKYMifcKVrEPp3lpLTyP05FEGPulZaSwkgptZT3F05qnZqEyFfBlayntqqJj3BWlrqNBqiCyXobswXEWGZHFwGh3+PNZ8ixXSMSow5pBG6weI0JY4g/DuF0vHybKmcvycWr2RUduvXBJ2y9WkxkTN1ImOFinlSB4VE5SprwgDxpSITQpEARpL3KkgD6LLVFJCCpmuukWrg2d0D1uGgggi4QCSIxGx25H7FbUtQjFqQEahOp+5Dh7ApkmYKofdKaCWOyn4HqFJNqLqxFZfpZVfYboHSSoxA9VSVMtix00OiFzwo5bRUqqnSjgdrVpOF8Wyn2Tj/gf/KAvjsU4A6EaW1HYjomTohxtHUYzdSlBOHMV9tHr4m6OHfr8UcarTOQPaqNVCij2qtLGoJMfjFNlOcctD5JlNIjldTXBCyzD7N5YfMeSVotiw5G66lAVOnmV1uoSjjpWBwQatpkaiFr7697qOtp7hM1YqdGUqadZvHsKzg23G36LbTwoZW0m/dEJOLtBOKkqZyp0diQU1o0Wk4gwYg5wPO35rO21K60JqatHFy43jlTI5BokDonuCjZsnKxJFJJAETgvWuXrwm5VID0kgkgD6F7hPa9Uaeq6bK2dRcLgneJbhVq6PM1NzEFWbXCUdGVraTMO49XQ+N+4O4WnraTW9kExOh0Lm+JoJt+JvMeathL0ZXONcootNii9HKgjZg4BwNwdQexV+jlTTQkWaCJ6UsdwqkEt1djddVloJqYVXZ0ReqhQ5zLFKMiXDMQMEody2cOo/ZdEpagOaCDcEAg9lzWVlwjvCmLZT7J3mzy5hWwfoVZI+qNsVE5idE+4T3BWFSBlVEsrxDQEtzN8TdfMcwtnOxC6ynuCoGMfhuIZgEcp5llsUozDLdvhOtvzCJYfiGYBRJepZF+hpAU46iyp0017K5dQgkgbVU3NDpo+S0EzLhCp4ErVDp2gHVUocDosNj+C+zOZo93n2XRpGIZiFIHAq3FkcGU5cayKmcwIUbRui+M4YYnbaHb9EJ5rqRkpK0cecXF0xpCVl65JSKMKZmUhKZlUgee0SSSQB3GWlLdRorNDUciq/wDMktuVNRC+y4TO7Fl/KnsXjWp+VIOOmizBCKmn07hGYyoqqBQMcmFR/L1L4XeBzs0fbNrbyvdHqaVC/wCIOHbSAatNj5H9/wA1W4exX2jcrj7zfqOq3tbwU1/ZhUtZuD/o2MEyIQvQOCVEIJVlao1ILEXCHVEXr4q7BIlUR81HYdA4hVnktcHN0INwe6uub9PX2UEsaXofs2uA4sJYweezh0I3Rprrhc0wjEDBKCfC7R3boV0CknuFenaM0o0yeQKlNGr5UEzVIGWxzDs7SOfI91i43lriRu02c3oea6ZVQ3WA4woHRO/mIxe2krfxN5HzHrZNH2BuuQnQV97G6O001wsDh9cCA9h907joVp8OrNtUko6sujJSQfc1VZ4lYjlvqlIUdkVQDqIVQkHJHKiJCp4bJB1yAcUw4SMcCuf1tGY3kH4d106UrN4/hoe0kbjUfotWDJq6fRk8jDurXZjSF4nubqmkLoHKGFNKeUwqQGpL1JAG44Z4wzMMUp9+xDXfi7ea6Fh1g0LgTXLpnCXF4kYGP0e0a/8A0OoWDyMP8om/x81/bI3xcpQUMp6q9lfY5c9o3pkgKmcy4ULVZj2SjWZTiLCw9jgRoQR81yP3qeYj+5hse4/cLvVbT3BXLeOsDt/WaNtH+XIrX4uSnq+mZPJha2XaCGG1okaHDYovBIuecPYn7N+Vx9130K3FPKjNj1Y2HJvGw3TS6q+3UIJDIilJOqEaGNmisfXRQPaiU7Lj89r6gm/rqqbY/h61+qlohMGVES0PC+LXGRx95n1byP2QyaG4Q9spieHjlv3bzCIunRMlsjqUElwvXxoPhGIB7QQbo1G5WlBRmjQbEqIPBBFwQQR2PJaKaNUJo1JJxasgdQ1DmkExO1H+PXzGyOUNaBYg3YdiEe4x4eE8RA8Q1ae/TyK5jQYg6B5a6+W9nNPIg2K0JfUj8mfb6Uvg63hleCLIncLn+G4laxBuDstph1WHtCzOOpsUtkSzNuhlRCi72qnKxKyUZ+pjQypZcFHqqJCaiJCJMPjlBkdmGxQglbuspRI0tIWMrKUxuIK6OGeypnL8nFq9l0VU1OKaXK8yHmVJeXSQBCCpqeoLHBzTYg3CguvbqQOrcM44JWtN/h0PMLXQSXXEeHsWMMg190kX7d113C6zMAeq5XkYtWdXBl3QciKuxFDYnq/AbrKabHzx3CzuK0AeHNIuCCFp3N0Q+ohUdMDg+OYS6nlLD4d2nqEb4bxjMMjj7w27j9Qthxbw6J4zpZw1aeh/Rcrc10b7G7XtP1C6cJLNCn2c6SeCdrpnToZFfp5bLK4Hi4kb0cNCO/6I/BIsM4uLpnQjJSVoOxS3FvXZehvr4m6o08mqvscoRLQx7EOqoEXtp681WmiuoaBMH8P4p7GX2bvC7w9j0XQaWouFy7F6QlpI0I1B7rS8FcRe3is7xsOV45gjn5K6P3RsqkqkbhouqlQyymppLhPmjumFsD1NPcLlvH/DhY72zBodH9jsHfZdecyyF4nh7Xtc1wuCCDfumhLV2LOKkqOG4XiRiNneA/8AU9Qt1geJ5XAE3B2PJY/iTAnU0pbb3TcsPbp5hLBMRyn2bjofAfwnp5LTOCmrRnxZHjlqzsEc1xdMlbfb15oFgOJZhldu3690djkBWJqjop2rQJqyRuPihc60OJxadrLPSDVLVElCduqFYxhYlZcaOG3dHpobhVGdCrIyadoSUVJUznUsRBII1CYVqOIcJ1zNWZkaQbFdGE1JWcfJjcHQxJJJOVldepq9UgOBXQeCsZzMyE+82w8xyK56EQwivMUrXjbY+R3VWWG8aLcU9JWdvpJbhF6Vyy+FVmZoIWipHrjtUzrp2FYwoZolJCVI8KGhgPU09wuccb8MZryMHvDcfiH6rqkjELxKjBB0TQm4O0LOCmqZwmhq3RPDm/EdR0W+wyvEjQ4HQoFxfw4YnGRg90+IdD18lBgrzE0HkdSOl1vmlmjsuzDjk8MtZdG7hlRGCXRAKWouEUp5Vz3wzpdhdj/Xr1ok8fZQRP8AXyF1aAFu6YRgushv69dVk/5s0VU2YXyO92QduvmPsttUxaLOY5hwewj15qcctZc9ETjtHjs6PhdaHtDmm4cAQR3Rdrrhcm/hzxAQTTSHVtyy/Qbt+H5HsuoUstwr5LV0Z09lY6VirvjuFdeLhViLJRjLcUcPtqIyCNRseYPULkOKYW+B5Y8eR5OHUL6Blj17ILjXDEU7C17fIjcHqCrceRw/RVkxqf7OZ8P4qdCT7zdD3b1W/gkDgCCuZ12FSUtVkAL7atygkuZrfQc7A/JbPBKuwFtuXkmyxT5Q2CbX2sLVZLtFQdSoy0hwVWVmqztGywRI3W2yoVNOQbhFapijewEJeiANKwPGV2yy+KYVqR/cNj+Id+62NRT29fRD6ykzDuFdjnqynJjU0YB8ZBsQktNJQG50C9Wv6qMH/OzGpJWSV5mPVKwqJSRoA6BwNit2ZCdW6fDl67LoVFLoFxLh+v8AZTNPI+6fj+667hdTcBcvyYayv3On489o0aiB6s5robDLorkTlmNY+RqrSxaK2UxwQBnMXw0PBBFwVz6tw0wvt/adu3ZdZqIbrOYzhIe06KzFkcGU5camjHUc+Q2Ox2RumqUCqaYsdld/tPX91PR1XI7hXZYKS2iV4MjT0l2aunmRCCT168lnqaoROnnWVGpl2Y39eu3zQyqjuiGa/ruq80al8kIweLRugnbMzQgg/Hv2I0XW+HcUbNCyRp0cAfLqFgsZoQ9hBTv4bYqY5H0z/wDJn/oD6H5rTF7w+UZ5LSfw/wDTrMT1HK1QxyKc6hKSQEqOV1gnluq8ljuEEMxvFXDQqLEHK8eB4/tduAe1/le6zeByPY50c1/aMdrc6m+t78/NdEY7K4sf4XbH7KhiXD4ec29tjs4eTuY7FOp8Uytr7rK1PJ0U0jL6qqynLTob9joVOJbb3H5fNKzQpoqVsN1SiPJE5X3GiHzxa3S0NdkM8WiGyNsfWyLXVOqg5oJBriL7JKRzNdklIWjl4CbZPavSLldU4YwKRqd7MBNaoAeCumcIYpnibc6jQ+YXMgtHwhiGSQs5O1HmP2/JUZ4bQNHjz1kdfp5tESp33WcoKm4BRilmXKOogsElGx11KpJIntVCqguiRUUjLqCLMbjOFBwNx65LHVEbo3WO42PULqNVTXWZxfCA8dxsVfiya8Popy49uV2B6GruAjNLMsrcxPs7T1uEZo50uWFO0WYp7Lns0EU3r15J5cqMMqnEnr4KpMeiGojugD2+xnbK3cEX9fP5rRyIfW0wKeEtXYk47Kjf0NUHsa4bEAq7G9YjgzFDZ0Dt2atPVp2+I2+S1TKhXNFKZdeVAHqRj7qN8Sgk9mgDhYhUnRPj8PvDod/gVdbJ1SJUig5xY/ca8wdCF4/DhyKuVFK124+KoSiSM/ib9f3U0KVpsLH7jRDamjc3bUIwKu/bsmPcgNmjMyGx007H7JpeHDT5I1UUjXbgFCarCS3Vht2OoRRYpg9zdUk45ubQvVFFm6OTNK9a7VMaUidV1DjErpRySiGidUQlttLZhcdxtovI9lADsqfTTljg4bggrwFOsoGXwdRwKvD2AjYgFaOhkXNOEq+3uE7beS3lHUbLk5Yayo6uOe0bNXTv0VgPQukmV1kirLSe6a4JZl45yCCCaNDaqnRd2qqzRoIMhjeBiRp5HkehWXoKl0bzFJo5v/YdQukzQLKcT4AZG5maSM1afzB7FWwlxq+hGmnsh8E11bY9AqGUghh1NmkZdd2h1vPXUcrFGqZos5z7hrBc5bZibaAX27usQLeQKfTltRZ9SNWTsu7QanoL3UbgLHNe9iWtG7rC+/Juh17Fe+19wujDm+0a5oDntIy3s8izQbEWAOg8QudQvGm7AzZosSNDci+pNtBr4QbeZVqgo8yKXKUvxKNVUyRD+jI51i1waQWsGUG7R7xve5HTW+612FYi2ohbIw7jUcwdiD5G4WYqGXTeGqgwzOYPC/3wOjho75ix/wBvdMp7dkOGvRuqSp5FX2uQR77EOGxRCCe4UIh9FpwBTEs6aXpqFGOBCaXX2UmfRVZRbUKQGTQNd2PVVHuLTqLjqFZM1/NV5CggidMDsqNbNopZmA7aFUJ3kaHVQTRSM69VWRguV6oA5K1IpJLpnOJ53Eht+QsO2q9CSSgD0KVqSShjII4If6rfiuiUB0CSSweT2b/H6NBQFFY0klkNiJb6hekpJIIZ4onc0klIpXkVKqGh8kkkAUooWmGUkAkRygEgXADhYA/E/NCsOlLYWOaSHZmtzAkHLlHu33tqdO6SS6MOkZJfkNp5S4uLiScxFySTYaAXKss9fRepLFl/N/s1x/EiA1KqR/68f+X2KSSiPYPo2EP+mFZozovUlYUltpTgkknEGOUUmySSAKEu68J0SSUElCcqhUFJJHoBRKSSSUD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6" name="AutoShape 14" descr="data:image/jpeg;base64,/9j/4AAQSkZJRgABAQAAAQABAAD/2wCEAAkGBhQSERQUEhQUFRUUFxQUFBUUFBQUFxUUFBQVFBQVFBQXHCYeFxojGhUUHy8gIycpLCwsFR4xNTAqNSYrLCkBCQoKDgwOGg8PFykcHyQpLCwpKSksLCwpKSksKSwpKSwpKSwsLCksKSksKSksKSwpLCwpLCwsLCkpLCkpKSwpKf/AABEIAMIBAwMBIgACEQEDEQH/xAAcAAABBQEBAQAAAAAAAAAAAAAFAAIDBAYHAQj/xAA5EAABAwIEBAMGBAUFAQAAAAABAAIDBBEFEiExBkFRYTJx8BMigZGhwVKx0eEHFCNCcjOCkqLCYv/EABkBAAIDAQAAAAAAAAAAAAAAAAACAQMEBf/EACcRAAICAgIBAwQDAQAAAAAAAAABAhEDEiExBEFRYRMiMnFCgbEU/9oADAMBAAIRAxEAPwAPErETVSicrsT1yGdhMkMVwoH0yuMKkyXSFiYBmo1RMRY4OboRstLLSqhUUiFKhuw1gWKtlb0ePE37jsjTIVzsZo3h7DYhbnAcYbOzo8eJvTuOylq+UF0XnQprYlbypjmJCbPI2qQxrxgU4CkiyjUU9wUCdDkflOx2/Rat8SE4nRZhpuNR5oBMoFiZk1Sp5Ljvt5KQNN9bdko9ngYpHxaLxqnY3kmRDYKqI9PqhFdAtHVxWuhVTFp+SOmT6HP+IKX+4ct/JAiFt8YpLghY2WOxsV1ME7icjyYayshTraprgnuV5lGkJllKVGQgB4C8cE5o0SKAISE4JOC9CAEU0pxTUANXq9SQB0qF6usKEMJabO0+6IwyrlSR1UXY5FcichmZTwzKtodMJBoKhlgToJlcABCrLEzP1VEqMMj4ZA9hsR8j1B7LSzM7IXU0wKFKh6s12D4o2eMOGhGjm/hP6d1bLVgMNrHU8ocNtnDq39Vvaepa9oc03BFwVZ2V9D2MU7GpjArDAoAWRVqiHRXsqZLGgDI1sWR9+TtD5qQC6J4jS5gQhNM7dp3GihjxZLkUsZXmRIGygY9rY9NN0FmHVaMC4Qivp+2qlkR9jO4lTaLE45SZXZuR/NdBnGligeMYZnYR8vNX4MmrKM+LeJhXhJuylkjsSDy0Uca6ZxxBRuCkavHhSB6EivIynFADHhMClIURQA4hNKeE0hAHiSVl4gDr+IYXfl+yEhpjNnfArdVFMCg1dht9CFyFKzrONAuM3XjmEJj4nRmx25H7HurcbgQp6AVPUIhBNdCp4SNRtzUtNPySyXFjJ8hbNdQTQp8RUpas7NCAdXApsExd0DrHVhOo6HqP0VmphQuSJWRZElZ0SjnDgCDcHYhXWBYLA8XMLgHeAn/ievkt7SyBw0TlPROGrx7VM1JzEE2DKmK6zmIw5XZh5H7H11WumYhFfSggg89FBKYMifcKVrEPp3lpLTyP05FEGPulZaSwkgptZT3F05qnZqEyFfBlayntqqJj3BWlrqNBqiCyXobswXEWGZHFwGh3+PNZ8ixXSMSow5pBG6weI0JY4g/DuF0vHybKmcvycWr2RUduvXBJ2y9WkxkTN1ImOFinlSB4VE5SprwgDxpSITQpEARpL3KkgD6LLVFJCCpmuukWrg2d0D1uGgggi4QCSIxGx25H7FbUtQjFqQEahOp+5Dh7ApkmYKofdKaCWOyn4HqFJNqLqxFZfpZVfYboHSSoxA9VSVMtix00OiFzwo5bRUqqnSjgdrVpOF8Wyn2Tj/gf/KAvjsU4A6EaW1HYjomTohxtHUYzdSlBOHMV9tHr4m6OHfr8UcarTOQPaqNVCij2qtLGoJMfjFNlOcctD5JlNIjldTXBCyzD7N5YfMeSVotiw5G66lAVOnmV1uoSjjpWBwQatpkaiFr7697qOtp7hM1YqdGUqadZvHsKzg23G36LbTwoZW0m/dEJOLtBOKkqZyp0diQU1o0Wk4gwYg5wPO35rO21K60JqatHFy43jlTI5BokDonuCjZsnKxJFJJAETgvWuXrwm5VID0kgkgD6F7hPa9Uaeq6bK2dRcLgneJbhVq6PM1NzEFWbXCUdGVraTMO49XQ+N+4O4WnraTW9kExOh0Lm+JoJt+JvMeathL0ZXONcootNii9HKgjZg4BwNwdQexV+jlTTQkWaCJ6UsdwqkEt1djddVloJqYVXZ0ReqhQ5zLFKMiXDMQMEody2cOo/ZdEpagOaCDcEAg9lzWVlwjvCmLZT7J3mzy5hWwfoVZI+qNsVE5idE+4T3BWFSBlVEsrxDQEtzN8TdfMcwtnOxC6ynuCoGMfhuIZgEcp5llsUozDLdvhOtvzCJYfiGYBRJepZF+hpAU46iyp0017K5dQgkgbVU3NDpo+S0EzLhCp4ErVDp2gHVUocDosNj+C+zOZo93n2XRpGIZiFIHAq3FkcGU5cayKmcwIUbRui+M4YYnbaHb9EJ5rqRkpK0cecXF0xpCVl65JSKMKZmUhKZlUgee0SSSQB3GWlLdRorNDUciq/wDMktuVNRC+y4TO7Fl/KnsXjWp+VIOOmizBCKmn07hGYyoqqBQMcmFR/L1L4XeBzs0fbNrbyvdHqaVC/wCIOHbSAatNj5H9/wA1W4exX2jcrj7zfqOq3tbwU1/ZhUtZuD/o2MEyIQvQOCVEIJVlao1ILEXCHVEXr4q7BIlUR81HYdA4hVnktcHN0INwe6uub9PX2UEsaXofs2uA4sJYweezh0I3Rprrhc0wjEDBKCfC7R3boV0CknuFenaM0o0yeQKlNGr5UEzVIGWxzDs7SOfI91i43lriRu02c3oea6ZVQ3WA4woHRO/mIxe2krfxN5HzHrZNH2BuuQnQV97G6O001wsDh9cCA9h907joVp8OrNtUko6sujJSQfc1VZ4lYjlvqlIUdkVQDqIVQkHJHKiJCp4bJB1yAcUw4SMcCuf1tGY3kH4d106UrN4/hoe0kbjUfotWDJq6fRk8jDurXZjSF4nubqmkLoHKGFNKeUwqQGpL1JAG44Z4wzMMUp9+xDXfi7ea6Fh1g0LgTXLpnCXF4kYGP0e0a/8A0OoWDyMP8om/x81/bI3xcpQUMp6q9lfY5c9o3pkgKmcy4ULVZj2SjWZTiLCw9jgRoQR81yP3qeYj+5hse4/cLvVbT3BXLeOsDt/WaNtH+XIrX4uSnq+mZPJha2XaCGG1okaHDYovBIuecPYn7N+Vx9130K3FPKjNj1Y2HJvGw3TS6q+3UIJDIilJOqEaGNmisfXRQPaiU7Lj89r6gm/rqqbY/h61+qlohMGVES0PC+LXGRx95n1byP2QyaG4Q9spieHjlv3bzCIunRMlsjqUElwvXxoPhGIB7QQbo1G5WlBRmjQbEqIPBBFwQQR2PJaKaNUJo1JJxasgdQ1DmkExO1H+PXzGyOUNaBYg3YdiEe4x4eE8RA8Q1ae/TyK5jQYg6B5a6+W9nNPIg2K0JfUj8mfb6Uvg63hleCLIncLn+G4laxBuDstph1WHtCzOOpsUtkSzNuhlRCi72qnKxKyUZ+pjQypZcFHqqJCaiJCJMPjlBkdmGxQglbuspRI0tIWMrKUxuIK6OGeypnL8nFq9l0VU1OKaXK8yHmVJeXSQBCCpqeoLHBzTYg3CguvbqQOrcM44JWtN/h0PMLXQSXXEeHsWMMg190kX7d113C6zMAeq5XkYtWdXBl3QciKuxFDYnq/AbrKabHzx3CzuK0AeHNIuCCFp3N0Q+ohUdMDg+OYS6nlLD4d2nqEb4bxjMMjj7w27j9Qthxbw6J4zpZw1aeh/Rcrc10b7G7XtP1C6cJLNCn2c6SeCdrpnToZFfp5bLK4Hi4kb0cNCO/6I/BIsM4uLpnQjJSVoOxS3FvXZehvr4m6o08mqvscoRLQx7EOqoEXtp681WmiuoaBMH8P4p7GX2bvC7w9j0XQaWouFy7F6QlpI0I1B7rS8FcRe3is7xsOV45gjn5K6P3RsqkqkbhouqlQyymppLhPmjumFsD1NPcLlvH/DhY72zBodH9jsHfZdecyyF4nh7Xtc1wuCCDfumhLV2LOKkqOG4XiRiNneA/8AU9Qt1geJ5XAE3B2PJY/iTAnU0pbb3TcsPbp5hLBMRyn2bjofAfwnp5LTOCmrRnxZHjlqzsEc1xdMlbfb15oFgOJZhldu3690djkBWJqjop2rQJqyRuPihc60OJxadrLPSDVLVElCduqFYxhYlZcaOG3dHpobhVGdCrIyadoSUVJUznUsRBII1CYVqOIcJ1zNWZkaQbFdGE1JWcfJjcHQxJJJOVldepq9UgOBXQeCsZzMyE+82w8xyK56EQwivMUrXjbY+R3VWWG8aLcU9JWdvpJbhF6Vyy+FVmZoIWipHrjtUzrp2FYwoZolJCVI8KGhgPU09wuccb8MZryMHvDcfiH6rqkjELxKjBB0TQm4O0LOCmqZwmhq3RPDm/EdR0W+wyvEjQ4HQoFxfw4YnGRg90+IdD18lBgrzE0HkdSOl1vmlmjsuzDjk8MtZdG7hlRGCXRAKWouEUp5Vz3wzpdhdj/Xr1ok8fZQRP8AXyF1aAFu6YRgushv69dVk/5s0VU2YXyO92QduvmPsttUxaLOY5hwewj15qcctZc9ETjtHjs6PhdaHtDmm4cAQR3Rdrrhcm/hzxAQTTSHVtyy/Qbt+H5HsuoUstwr5LV0Z09lY6VirvjuFdeLhViLJRjLcUcPtqIyCNRseYPULkOKYW+B5Y8eR5OHUL6Blj17ILjXDEU7C17fIjcHqCrceRw/RVkxqf7OZ8P4qdCT7zdD3b1W/gkDgCCuZ12FSUtVkAL7atygkuZrfQc7A/JbPBKuwFtuXkmyxT5Q2CbX2sLVZLtFQdSoy0hwVWVmqztGywRI3W2yoVNOQbhFapijewEJeiANKwPGV2yy+KYVqR/cNj+Id+62NRT29fRD6ykzDuFdjnqynJjU0YB8ZBsQktNJQG50C9Wv6qMH/OzGpJWSV5mPVKwqJSRoA6BwNit2ZCdW6fDl67LoVFLoFxLh+v8AZTNPI+6fj+667hdTcBcvyYayv3On489o0aiB6s5robDLorkTlmNY+RqrSxaK2UxwQBnMXw0PBBFwVz6tw0wvt/adu3ZdZqIbrOYzhIe06KzFkcGU5camjHUc+Q2Ox2RumqUCqaYsdld/tPX91PR1XI7hXZYKS2iV4MjT0l2aunmRCCT168lnqaoROnnWVGpl2Y39eu3zQyqjuiGa/ruq80al8kIweLRugnbMzQgg/Hv2I0XW+HcUbNCyRp0cAfLqFgsZoQ9hBTv4bYqY5H0z/wDJn/oD6H5rTF7w+UZ5LSfw/wDTrMT1HK1QxyKc6hKSQEqOV1gnluq8ljuEEMxvFXDQqLEHK8eB4/tduAe1/le6zeByPY50c1/aMdrc6m+t78/NdEY7K4sf4XbH7KhiXD4ec29tjs4eTuY7FOp8Uytr7rK1PJ0U0jL6qqynLTob9joVOJbb3H5fNKzQpoqVsN1SiPJE5X3GiHzxa3S0NdkM8WiGyNsfWyLXVOqg5oJBriL7JKRzNdklIWjl4CbZPavSLldU4YwKRqd7MBNaoAeCumcIYpnibc6jQ+YXMgtHwhiGSQs5O1HmP2/JUZ4bQNHjz1kdfp5tESp33WcoKm4BRilmXKOogsElGx11KpJIntVCqguiRUUjLqCLMbjOFBwNx65LHVEbo3WO42PULqNVTXWZxfCA8dxsVfiya8Popy49uV2B6GruAjNLMsrcxPs7T1uEZo50uWFO0WYp7Lns0EU3r15J5cqMMqnEnr4KpMeiGojugD2+xnbK3cEX9fP5rRyIfW0wKeEtXYk47Kjf0NUHsa4bEAq7G9YjgzFDZ0Dt2atPVp2+I2+S1TKhXNFKZdeVAHqRj7qN8Sgk9mgDhYhUnRPj8PvDod/gVdbJ1SJUig5xY/ca8wdCF4/DhyKuVFK124+KoSiSM/ib9f3U0KVpsLH7jRDamjc3bUIwKu/bsmPcgNmjMyGx007H7JpeHDT5I1UUjXbgFCarCS3Vht2OoRRYpg9zdUk45ubQvVFFm6OTNK9a7VMaUidV1DjErpRySiGidUQlttLZhcdxtovI9lADsqfTTljg4bggrwFOsoGXwdRwKvD2AjYgFaOhkXNOEq+3uE7beS3lHUbLk5Yayo6uOe0bNXTv0VgPQukmV1kirLSe6a4JZl45yCCCaNDaqnRd2qqzRoIMhjeBiRp5HkehWXoKl0bzFJo5v/YdQukzQLKcT4AZG5maSM1afzB7FWwlxq+hGmnsh8E11bY9AqGUghh1NmkZdd2h1vPXUcrFGqZos5z7hrBc5bZibaAX27usQLeQKfTltRZ9SNWTsu7QanoL3UbgLHNe9iWtG7rC+/Juh17Fe+19wujDm+0a5oDntIy3s8izQbEWAOg8QudQvGm7AzZosSNDci+pNtBr4QbeZVqgo8yKXKUvxKNVUyRD+jI51i1waQWsGUG7R7xve5HTW+612FYi2ohbIw7jUcwdiD5G4WYqGXTeGqgwzOYPC/3wOjho75ix/wBvdMp7dkOGvRuqSp5FX2uQR77EOGxRCCe4UIh9FpwBTEs6aXpqFGOBCaXX2UmfRVZRbUKQGTQNd2PVVHuLTqLjqFZM1/NV5CggidMDsqNbNopZmA7aFUJ3kaHVQTRSM69VWRguV6oA5K1IpJLpnOJ53Eht+QsO2q9CSSgD0KVqSShjII4If6rfiuiUB0CSSweT2b/H6NBQFFY0klkNiJb6hekpJIIZ4onc0klIpXkVKqGh8kkkAUooWmGUkAkRygEgXADhYA/E/NCsOlLYWOaSHZmtzAkHLlHu33tqdO6SS6MOkZJfkNp5S4uLiScxFySTYaAXKss9fRepLFl/N/s1x/EiA1KqR/68f+X2KSSiPYPo2EP+mFZozovUlYUltpTgkknEGOUUmySSAKEu68J0SSUElCcqhUFJJHoBRKSSSUD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7" name="AutoShape 16" descr="data:image/jpeg;base64,/9j/4AAQSkZJRgABAQAAAQABAAD/2wCEAAkGBhQSERQUEhQUFRUUFxQUFBUUFBQUFxUUFBQVFBQVFBQXHCYeFxojGhUUHy8gIycpLCwsFR4xNTAqNSYrLCkBCQoKDgwOGg8PFykcHyQpLCwpKSksLCwpKSksKSwpKSwpKSwsLCksKSksKSksKSwpLCwpLCwsLCkpLCkpKSwpKf/AABEIAMIBAwMBIgACEQEDEQH/xAAcAAABBQEBAQAAAAAAAAAAAAAFAAIDBAYHAQj/xAA5EAABAwIEBAMGBAUFAQAAAAABAAIDBBEFEiExBkFRYTJx8BMigZGhwVKx0eEHFCNCcjOCkqLCYv/EABkBAAIDAQAAAAAAAAAAAAAAAAACAQMEBf/EACcRAAICAgIBAwQDAQAAAAAAAAABAhEDEiExBEFRYRMiMnFCgbEU/9oADAMBAAIRAxEAPwAPErETVSicrsT1yGdhMkMVwoH0yuMKkyXSFiYBmo1RMRY4OboRstLLSqhUUiFKhuw1gWKtlb0ePE37jsjTIVzsZo3h7DYhbnAcYbOzo8eJvTuOylq+UF0XnQprYlbypjmJCbPI2qQxrxgU4CkiyjUU9wUCdDkflOx2/Rat8SE4nRZhpuNR5oBMoFiZk1Sp5Ljvt5KQNN9bdko9ngYpHxaLxqnY3kmRDYKqI9PqhFdAtHVxWuhVTFp+SOmT6HP+IKX+4ct/JAiFt8YpLghY2WOxsV1ME7icjyYayshTraprgnuV5lGkJllKVGQgB4C8cE5o0SKAISE4JOC9CAEU0pxTUANXq9SQB0qF6usKEMJabO0+6IwyrlSR1UXY5FcichmZTwzKtodMJBoKhlgToJlcABCrLEzP1VEqMMj4ZA9hsR8j1B7LSzM7IXU0wKFKh6s12D4o2eMOGhGjm/hP6d1bLVgMNrHU8ocNtnDq39Vvaepa9oc03BFwVZ2V9D2MU7GpjArDAoAWRVqiHRXsqZLGgDI1sWR9+TtD5qQC6J4jS5gQhNM7dp3GihjxZLkUsZXmRIGygY9rY9NN0FmHVaMC4Qivp+2qlkR9jO4lTaLE45SZXZuR/NdBnGligeMYZnYR8vNX4MmrKM+LeJhXhJuylkjsSDy0Uca6ZxxBRuCkavHhSB6EivIynFADHhMClIURQA4hNKeE0hAHiSVl4gDr+IYXfl+yEhpjNnfArdVFMCg1dht9CFyFKzrONAuM3XjmEJj4nRmx25H7HurcbgQp6AVPUIhBNdCp4SNRtzUtNPySyXFjJ8hbNdQTQp8RUpas7NCAdXApsExd0DrHVhOo6HqP0VmphQuSJWRZElZ0SjnDgCDcHYhXWBYLA8XMLgHeAn/ievkt7SyBw0TlPROGrx7VM1JzEE2DKmK6zmIw5XZh5H7H11WumYhFfSggg89FBKYMifcKVrEPp3lpLTyP05FEGPulZaSwkgptZT3F05qnZqEyFfBlayntqqJj3BWlrqNBqiCyXobswXEWGZHFwGh3+PNZ8ixXSMSow5pBG6weI0JY4g/DuF0vHybKmcvycWr2RUduvXBJ2y9WkxkTN1ImOFinlSB4VE5SprwgDxpSITQpEARpL3KkgD6LLVFJCCpmuukWrg2d0D1uGgggi4QCSIxGx25H7FbUtQjFqQEahOp+5Dh7ApkmYKofdKaCWOyn4HqFJNqLqxFZfpZVfYboHSSoxA9VSVMtix00OiFzwo5bRUqqnSjgdrVpOF8Wyn2Tj/gf/KAvjsU4A6EaW1HYjomTohxtHUYzdSlBOHMV9tHr4m6OHfr8UcarTOQPaqNVCij2qtLGoJMfjFNlOcctD5JlNIjldTXBCyzD7N5YfMeSVotiw5G66lAVOnmV1uoSjjpWBwQatpkaiFr7697qOtp7hM1YqdGUqadZvHsKzg23G36LbTwoZW0m/dEJOLtBOKkqZyp0diQU1o0Wk4gwYg5wPO35rO21K60JqatHFy43jlTI5BokDonuCjZsnKxJFJJAETgvWuXrwm5VID0kgkgD6F7hPa9Uaeq6bK2dRcLgneJbhVq6PM1NzEFWbXCUdGVraTMO49XQ+N+4O4WnraTW9kExOh0Lm+JoJt+JvMeathL0ZXONcootNii9HKgjZg4BwNwdQexV+jlTTQkWaCJ6UsdwqkEt1djddVloJqYVXZ0ReqhQ5zLFKMiXDMQMEody2cOo/ZdEpagOaCDcEAg9lzWVlwjvCmLZT7J3mzy5hWwfoVZI+qNsVE5idE+4T3BWFSBlVEsrxDQEtzN8TdfMcwtnOxC6ynuCoGMfhuIZgEcp5llsUozDLdvhOtvzCJYfiGYBRJepZF+hpAU46iyp0017K5dQgkgbVU3NDpo+S0EzLhCp4ErVDp2gHVUocDosNj+C+zOZo93n2XRpGIZiFIHAq3FkcGU5cayKmcwIUbRui+M4YYnbaHb9EJ5rqRkpK0cecXF0xpCVl65JSKMKZmUhKZlUgee0SSSQB3GWlLdRorNDUciq/wDMktuVNRC+y4TO7Fl/KnsXjWp+VIOOmizBCKmn07hGYyoqqBQMcmFR/L1L4XeBzs0fbNrbyvdHqaVC/wCIOHbSAatNj5H9/wA1W4exX2jcrj7zfqOq3tbwU1/ZhUtZuD/o2MEyIQvQOCVEIJVlao1ILEXCHVEXr4q7BIlUR81HYdA4hVnktcHN0INwe6uub9PX2UEsaXofs2uA4sJYweezh0I3Rprrhc0wjEDBKCfC7R3boV0CknuFenaM0o0yeQKlNGr5UEzVIGWxzDs7SOfI91i43lriRu02c3oea6ZVQ3WA4woHRO/mIxe2krfxN5HzHrZNH2BuuQnQV97G6O001wsDh9cCA9h907joVp8OrNtUko6sujJSQfc1VZ4lYjlvqlIUdkVQDqIVQkHJHKiJCp4bJB1yAcUw4SMcCuf1tGY3kH4d106UrN4/hoe0kbjUfotWDJq6fRk8jDurXZjSF4nubqmkLoHKGFNKeUwqQGpL1JAG44Z4wzMMUp9+xDXfi7ea6Fh1g0LgTXLpnCXF4kYGP0e0a/8A0OoWDyMP8om/x81/bI3xcpQUMp6q9lfY5c9o3pkgKmcy4ULVZj2SjWZTiLCw9jgRoQR81yP3qeYj+5hse4/cLvVbT3BXLeOsDt/WaNtH+XIrX4uSnq+mZPJha2XaCGG1okaHDYovBIuecPYn7N+Vx9130K3FPKjNj1Y2HJvGw3TS6q+3UIJDIilJOqEaGNmisfXRQPaiU7Lj89r6gm/rqqbY/h61+qlohMGVES0PC+LXGRx95n1byP2QyaG4Q9spieHjlv3bzCIunRMlsjqUElwvXxoPhGIB7QQbo1G5WlBRmjQbEqIPBBFwQQR2PJaKaNUJo1JJxasgdQ1DmkExO1H+PXzGyOUNaBYg3YdiEe4x4eE8RA8Q1ae/TyK5jQYg6B5a6+W9nNPIg2K0JfUj8mfb6Uvg63hleCLIncLn+G4laxBuDstph1WHtCzOOpsUtkSzNuhlRCi72qnKxKyUZ+pjQypZcFHqqJCaiJCJMPjlBkdmGxQglbuspRI0tIWMrKUxuIK6OGeypnL8nFq9l0VU1OKaXK8yHmVJeXSQBCCpqeoLHBzTYg3CguvbqQOrcM44JWtN/h0PMLXQSXXEeHsWMMg190kX7d113C6zMAeq5XkYtWdXBl3QciKuxFDYnq/AbrKabHzx3CzuK0AeHNIuCCFp3N0Q+ohUdMDg+OYS6nlLD4d2nqEb4bxjMMjj7w27j9Qthxbw6J4zpZw1aeh/Rcrc10b7G7XtP1C6cJLNCn2c6SeCdrpnToZFfp5bLK4Hi4kb0cNCO/6I/BIsM4uLpnQjJSVoOxS3FvXZehvr4m6o08mqvscoRLQx7EOqoEXtp681WmiuoaBMH8P4p7GX2bvC7w9j0XQaWouFy7F6QlpI0I1B7rS8FcRe3is7xsOV45gjn5K6P3RsqkqkbhouqlQyymppLhPmjumFsD1NPcLlvH/DhY72zBodH9jsHfZdecyyF4nh7Xtc1wuCCDfumhLV2LOKkqOG4XiRiNneA/8AU9Qt1geJ5XAE3B2PJY/iTAnU0pbb3TcsPbp5hLBMRyn2bjofAfwnp5LTOCmrRnxZHjlqzsEc1xdMlbfb15oFgOJZhldu3690djkBWJqjop2rQJqyRuPihc60OJxadrLPSDVLVElCduqFYxhYlZcaOG3dHpobhVGdCrIyadoSUVJUznUsRBII1CYVqOIcJ1zNWZkaQbFdGE1JWcfJjcHQxJJJOVldepq9UgOBXQeCsZzMyE+82w8xyK56EQwivMUrXjbY+R3VWWG8aLcU9JWdvpJbhF6Vyy+FVmZoIWipHrjtUzrp2FYwoZolJCVI8KGhgPU09wuccb8MZryMHvDcfiH6rqkjELxKjBB0TQm4O0LOCmqZwmhq3RPDm/EdR0W+wyvEjQ4HQoFxfw4YnGRg90+IdD18lBgrzE0HkdSOl1vmlmjsuzDjk8MtZdG7hlRGCXRAKWouEUp5Vz3wzpdhdj/Xr1ok8fZQRP8AXyF1aAFu6YRgushv69dVk/5s0VU2YXyO92QduvmPsttUxaLOY5hwewj15qcctZc9ETjtHjs6PhdaHtDmm4cAQR3Rdrrhcm/hzxAQTTSHVtyy/Qbt+H5HsuoUstwr5LV0Z09lY6VirvjuFdeLhViLJRjLcUcPtqIyCNRseYPULkOKYW+B5Y8eR5OHUL6Blj17ILjXDEU7C17fIjcHqCrceRw/RVkxqf7OZ8P4qdCT7zdD3b1W/gkDgCCuZ12FSUtVkAL7atygkuZrfQc7A/JbPBKuwFtuXkmyxT5Q2CbX2sLVZLtFQdSoy0hwVWVmqztGywRI3W2yoVNOQbhFapijewEJeiANKwPGV2yy+KYVqR/cNj+Id+62NRT29fRD6ykzDuFdjnqynJjU0YB8ZBsQktNJQG50C9Wv6qMH/OzGpJWSV5mPVKwqJSRoA6BwNit2ZCdW6fDl67LoVFLoFxLh+v8AZTNPI+6fj+667hdTcBcvyYayv3On489o0aiB6s5robDLorkTlmNY+RqrSxaK2UxwQBnMXw0PBBFwVz6tw0wvt/adu3ZdZqIbrOYzhIe06KzFkcGU5camjHUc+Q2Ox2RumqUCqaYsdld/tPX91PR1XI7hXZYKS2iV4MjT0l2aunmRCCT168lnqaoROnnWVGpl2Y39eu3zQyqjuiGa/ruq80al8kIweLRugnbMzQgg/Hv2I0XW+HcUbNCyRp0cAfLqFgsZoQ9hBTv4bYqY5H0z/wDJn/oD6H5rTF7w+UZ5LSfw/wDTrMT1HK1QxyKc6hKSQEqOV1gnluq8ljuEEMxvFXDQqLEHK8eB4/tduAe1/le6zeByPY50c1/aMdrc6m+t78/NdEY7K4sf4XbH7KhiXD4ec29tjs4eTuY7FOp8Uytr7rK1PJ0U0jL6qqynLTob9joVOJbb3H5fNKzQpoqVsN1SiPJE5X3GiHzxa3S0NdkM8WiGyNsfWyLXVOqg5oJBriL7JKRzNdklIWjl4CbZPavSLldU4YwKRqd7MBNaoAeCumcIYpnibc6jQ+YXMgtHwhiGSQs5O1HmP2/JUZ4bQNHjz1kdfp5tESp33WcoKm4BRilmXKOogsElGx11KpJIntVCqguiRUUjLqCLMbjOFBwNx65LHVEbo3WO42PULqNVTXWZxfCA8dxsVfiya8Popy49uV2B6GruAjNLMsrcxPs7T1uEZo50uWFO0WYp7Lns0EU3r15J5cqMMqnEnr4KpMeiGojugD2+xnbK3cEX9fP5rRyIfW0wKeEtXYk47Kjf0NUHsa4bEAq7G9YjgzFDZ0Dt2atPVp2+I2+S1TKhXNFKZdeVAHqRj7qN8Sgk9mgDhYhUnRPj8PvDod/gVdbJ1SJUig5xY/ca8wdCF4/DhyKuVFK124+KoSiSM/ib9f3U0KVpsLH7jRDamjc3bUIwKu/bsmPcgNmjMyGx007H7JpeHDT5I1UUjXbgFCarCS3Vht2OoRRYpg9zdUk45ubQvVFFm6OTNK9a7VMaUidV1DjErpRySiGidUQlttLZhcdxtovI9lADsqfTTljg4bggrwFOsoGXwdRwKvD2AjYgFaOhkXNOEq+3uE7beS3lHUbLk5Yayo6uOe0bNXTv0VgPQukmV1kirLSe6a4JZl45yCCCaNDaqnRd2qqzRoIMhjeBiRp5HkehWXoKl0bzFJo5v/YdQukzQLKcT4AZG5maSM1afzB7FWwlxq+hGmnsh8E11bY9AqGUghh1NmkZdd2h1vPXUcrFGqZos5z7hrBc5bZibaAX27usQLeQKfTltRZ9SNWTsu7QanoL3UbgLHNe9iWtG7rC+/Juh17Fe+19wujDm+0a5oDntIy3s8izQbEWAOg8QudQvGm7AzZosSNDci+pNtBr4QbeZVqgo8yKXKUvxKNVUyRD+jI51i1waQWsGUG7R7xve5HTW+612FYi2ohbIw7jUcwdiD5G4WYqGXTeGqgwzOYPC/3wOjho75ix/wBvdMp7dkOGvRuqSp5FX2uQR77EOGxRCCe4UIh9FpwBTEs6aXpqFGOBCaXX2UmfRVZRbUKQGTQNd2PVVHuLTqLjqFZM1/NV5CggidMDsqNbNopZmA7aFUJ3kaHVQTRSM69VWRguV6oA5K1IpJLpnOJ53Eht+QsO2q9CSSgD0KVqSShjII4If6rfiuiUB0CSSweT2b/H6NBQFFY0klkNiJb6hekpJIIZ4onc0klIpXkVKqGh8kkkAUooWmGUkAkRygEgXADhYA/E/NCsOlLYWOaSHZmtzAkHLlHu33tqdO6SS6MOkZJfkNp5S4uLiScxFySTYaAXKss9fRepLFl/N/s1x/EiA1KqR/68f+X2KSSiPYPo2EP+mFZozovUlYUltpTgkknEGOUUmySSAKEu68J0SSUElCcqhUFJJHoBRKSSSUD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8" name="AutoShape 18" descr="data:image/jpeg;base64,/9j/4AAQSkZJRgABAQAAAQABAAD/2wCEAAkGBhQSERQUEhQUFRUUFxQUFBUUFBQUFxUUFBQVFBQVFBQXHCYeFxojGhUUHy8gIycpLCwsFR4xNTAqNSYrLCkBCQoKDgwOGg8PFykcHyQpLCwpKSksLCwpKSksKSwpKSwpKSwsLCksKSksKSksKSwpLCwpLCwsLCkpLCkpKSwpKf/AABEIAMIBAwMBIgACEQEDEQH/xAAcAAABBQEBAQAAAAAAAAAAAAAFAAIDBAYHAQj/xAA5EAABAwIEBAMGBAUFAQAAAAABAAIDBBEFEiExBkFRYTJx8BMigZGhwVKx0eEHFCNCcjOCkqLCYv/EABkBAAIDAQAAAAAAAAAAAAAAAAACAQMEBf/EACcRAAICAgIBAwQDAQAAAAAAAAABAhEDEiExBEFRYRMiMnFCgbEU/9oADAMBAAIRAxEAPwAPErETVSicrsT1yGdhMkMVwoH0yuMKkyXSFiYBmo1RMRY4OboRstLLSqhUUiFKhuw1gWKtlb0ePE37jsjTIVzsZo3h7DYhbnAcYbOzo8eJvTuOylq+UF0XnQprYlbypjmJCbPI2qQxrxgU4CkiyjUU9wUCdDkflOx2/Rat8SE4nRZhpuNR5oBMoFiZk1Sp5Ljvt5KQNN9bdko9ngYpHxaLxqnY3kmRDYKqI9PqhFdAtHVxWuhVTFp+SOmT6HP+IKX+4ct/JAiFt8YpLghY2WOxsV1ME7icjyYayshTraprgnuV5lGkJllKVGQgB4C8cE5o0SKAISE4JOC9CAEU0pxTUANXq9SQB0qF6usKEMJabO0+6IwyrlSR1UXY5FcichmZTwzKtodMJBoKhlgToJlcABCrLEzP1VEqMMj4ZA9hsR8j1B7LSzM7IXU0wKFKh6s12D4o2eMOGhGjm/hP6d1bLVgMNrHU8ocNtnDq39Vvaepa9oc03BFwVZ2V9D2MU7GpjArDAoAWRVqiHRXsqZLGgDI1sWR9+TtD5qQC6J4jS5gQhNM7dp3GihjxZLkUsZXmRIGygY9rY9NN0FmHVaMC4Qivp+2qlkR9jO4lTaLE45SZXZuR/NdBnGligeMYZnYR8vNX4MmrKM+LeJhXhJuylkjsSDy0Uca6ZxxBRuCkavHhSB6EivIynFADHhMClIURQA4hNKeE0hAHiSVl4gDr+IYXfl+yEhpjNnfArdVFMCg1dht9CFyFKzrONAuM3XjmEJj4nRmx25H7HurcbgQp6AVPUIhBNdCp4SNRtzUtNPySyXFjJ8hbNdQTQp8RUpas7NCAdXApsExd0DrHVhOo6HqP0VmphQuSJWRZElZ0SjnDgCDcHYhXWBYLA8XMLgHeAn/ievkt7SyBw0TlPROGrx7VM1JzEE2DKmK6zmIw5XZh5H7H11WumYhFfSggg89FBKYMifcKVrEPp3lpLTyP05FEGPulZaSwkgptZT3F05qnZqEyFfBlayntqqJj3BWlrqNBqiCyXobswXEWGZHFwGh3+PNZ8ixXSMSow5pBG6weI0JY4g/DuF0vHybKmcvycWr2RUduvXBJ2y9WkxkTN1ImOFinlSB4VE5SprwgDxpSITQpEARpL3KkgD6LLVFJCCpmuukWrg2d0D1uGgggi4QCSIxGx25H7FbUtQjFqQEahOp+5Dh7ApkmYKofdKaCWOyn4HqFJNqLqxFZfpZVfYboHSSoxA9VSVMtix00OiFzwo5bRUqqnSjgdrVpOF8Wyn2Tj/gf/KAvjsU4A6EaW1HYjomTohxtHUYzdSlBOHMV9tHr4m6OHfr8UcarTOQPaqNVCij2qtLGoJMfjFNlOcctD5JlNIjldTXBCyzD7N5YfMeSVotiw5G66lAVOnmV1uoSjjpWBwQatpkaiFr7697qOtp7hM1YqdGUqadZvHsKzg23G36LbTwoZW0m/dEJOLtBOKkqZyp0diQU1o0Wk4gwYg5wPO35rO21K60JqatHFy43jlTI5BokDonuCjZsnKxJFJJAETgvWuXrwm5VID0kgkgD6F7hPa9Uaeq6bK2dRcLgneJbhVq6PM1NzEFWbXCUdGVraTMO49XQ+N+4O4WnraTW9kExOh0Lm+JoJt+JvMeathL0ZXONcootNii9HKgjZg4BwNwdQexV+jlTTQkWaCJ6UsdwqkEt1djddVloJqYVXZ0ReqhQ5zLFKMiXDMQMEody2cOo/ZdEpagOaCDcEAg9lzWVlwjvCmLZT7J3mzy5hWwfoVZI+qNsVE5idE+4T3BWFSBlVEsrxDQEtzN8TdfMcwtnOxC6ynuCoGMfhuIZgEcp5llsUozDLdvhOtvzCJYfiGYBRJepZF+hpAU46iyp0017K5dQgkgbVU3NDpo+S0EzLhCp4ErVDp2gHVUocDosNj+C+zOZo93n2XRpGIZiFIHAq3FkcGU5cayKmcwIUbRui+M4YYnbaHb9EJ5rqRkpK0cecXF0xpCVl65JSKMKZmUhKZlUgee0SSSQB3GWlLdRorNDUciq/wDMktuVNRC+y4TO7Fl/KnsXjWp+VIOOmizBCKmn07hGYyoqqBQMcmFR/L1L4XeBzs0fbNrbyvdHqaVC/wCIOHbSAatNj5H9/wA1W4exX2jcrj7zfqOq3tbwU1/ZhUtZuD/o2MEyIQvQOCVEIJVlao1ILEXCHVEXr4q7BIlUR81HYdA4hVnktcHN0INwe6uub9PX2UEsaXofs2uA4sJYweezh0I3Rprrhc0wjEDBKCfC7R3boV0CknuFenaM0o0yeQKlNGr5UEzVIGWxzDs7SOfI91i43lriRu02c3oea6ZVQ3WA4woHRO/mIxe2krfxN5HzHrZNH2BuuQnQV97G6O001wsDh9cCA9h907joVp8OrNtUko6sujJSQfc1VZ4lYjlvqlIUdkVQDqIVQkHJHKiJCp4bJB1yAcUw4SMcCuf1tGY3kH4d106UrN4/hoe0kbjUfotWDJq6fRk8jDurXZjSF4nubqmkLoHKGFNKeUwqQGpL1JAG44Z4wzMMUp9+xDXfi7ea6Fh1g0LgTXLpnCXF4kYGP0e0a/8A0OoWDyMP8om/x81/bI3xcpQUMp6q9lfY5c9o3pkgKmcy4ULVZj2SjWZTiLCw9jgRoQR81yP3qeYj+5hse4/cLvVbT3BXLeOsDt/WaNtH+XIrX4uSnq+mZPJha2XaCGG1okaHDYovBIuecPYn7N+Vx9130K3FPKjNj1Y2HJvGw3TS6q+3UIJDIilJOqEaGNmisfXRQPaiU7Lj89r6gm/rqqbY/h61+qlohMGVES0PC+LXGRx95n1byP2QyaG4Q9spieHjlv3bzCIunRMlsjqUElwvXxoPhGIB7QQbo1G5WlBRmjQbEqIPBBFwQQR2PJaKaNUJo1JJxasgdQ1DmkExO1H+PXzGyOUNaBYg3YdiEe4x4eE8RA8Q1ae/TyK5jQYg6B5a6+W9nNPIg2K0JfUj8mfb6Uvg63hleCLIncLn+G4laxBuDstph1WHtCzOOpsUtkSzNuhlRCi72qnKxKyUZ+pjQypZcFHqqJCaiJCJMPjlBkdmGxQglbuspRI0tIWMrKUxuIK6OGeypnL8nFq9l0VU1OKaXK8yHmVJeXSQBCCpqeoLHBzTYg3CguvbqQOrcM44JWtN/h0PMLXQSXXEeHsWMMg190kX7d113C6zMAeq5XkYtWdXBl3QciKuxFDYnq/AbrKabHzx3CzuK0AeHNIuCCFp3N0Q+ohUdMDg+OYS6nlLD4d2nqEb4bxjMMjj7w27j9Qthxbw6J4zpZw1aeh/Rcrc10b7G7XtP1C6cJLNCn2c6SeCdrpnToZFfp5bLK4Hi4kb0cNCO/6I/BIsM4uLpnQjJSVoOxS3FvXZehvr4m6o08mqvscoRLQx7EOqoEXtp681WmiuoaBMH8P4p7GX2bvC7w9j0XQaWouFy7F6QlpI0I1B7rS8FcRe3is7xsOV45gjn5K6P3RsqkqkbhouqlQyymppLhPmjumFsD1NPcLlvH/DhY72zBodH9jsHfZdecyyF4nh7Xtc1wuCCDfumhLV2LOKkqOG4XiRiNneA/8AU9Qt1geJ5XAE3B2PJY/iTAnU0pbb3TcsPbp5hLBMRyn2bjofAfwnp5LTOCmrRnxZHjlqzsEc1xdMlbfb15oFgOJZhldu3690djkBWJqjop2rQJqyRuPihc60OJxadrLPSDVLVElCduqFYxhYlZcaOG3dHpobhVGdCrIyadoSUVJUznUsRBII1CYVqOIcJ1zNWZkaQbFdGE1JWcfJjcHQxJJJOVldepq9UgOBXQeCsZzMyE+82w8xyK56EQwivMUrXjbY+R3VWWG8aLcU9JWdvpJbhF6Vyy+FVmZoIWipHrjtUzrp2FYwoZolJCVI8KGhgPU09wuccb8MZryMHvDcfiH6rqkjELxKjBB0TQm4O0LOCmqZwmhq3RPDm/EdR0W+wyvEjQ4HQoFxfw4YnGRg90+IdD18lBgrzE0HkdSOl1vmlmjsuzDjk8MtZdG7hlRGCXRAKWouEUp5Vz3wzpdhdj/Xr1ok8fZQRP8AXyF1aAFu6YRgushv69dVk/5s0VU2YXyO92QduvmPsttUxaLOY5hwewj15qcctZc9ETjtHjs6PhdaHtDmm4cAQR3Rdrrhcm/hzxAQTTSHVtyy/Qbt+H5HsuoUstwr5LV0Z09lY6VirvjuFdeLhViLJRjLcUcPtqIyCNRseYPULkOKYW+B5Y8eR5OHUL6Blj17ILjXDEU7C17fIjcHqCrceRw/RVkxqf7OZ8P4qdCT7zdD3b1W/gkDgCCuZ12FSUtVkAL7atygkuZrfQc7A/JbPBKuwFtuXkmyxT5Q2CbX2sLVZLtFQdSoy0hwVWVmqztGywRI3W2yoVNOQbhFapijewEJeiANKwPGV2yy+KYVqR/cNj+Id+62NRT29fRD6ykzDuFdjnqynJjU0YB8ZBsQktNJQG50C9Wv6qMH/OzGpJWSV5mPVKwqJSRoA6BwNit2ZCdW6fDl67LoVFLoFxLh+v8AZTNPI+6fj+667hdTcBcvyYayv3On489o0aiB6s5robDLorkTlmNY+RqrSxaK2UxwQBnMXw0PBBFwVz6tw0wvt/adu3ZdZqIbrOYzhIe06KzFkcGU5camjHUc+Q2Ox2RumqUCqaYsdld/tPX91PR1XI7hXZYKS2iV4MjT0l2aunmRCCT168lnqaoROnnWVGpl2Y39eu3zQyqjuiGa/ruq80al8kIweLRugnbMzQgg/Hv2I0XW+HcUbNCyRp0cAfLqFgsZoQ9hBTv4bYqY5H0z/wDJn/oD6H5rTF7w+UZ5LSfw/wDTrMT1HK1QxyKc6hKSQEqOV1gnluq8ljuEEMxvFXDQqLEHK8eB4/tduAe1/le6zeByPY50c1/aMdrc6m+t78/NdEY7K4sf4XbH7KhiXD4ec29tjs4eTuY7FOp8Uytr7rK1PJ0U0jL6qqynLTob9joVOJbb3H5fNKzQpoqVsN1SiPJE5X3GiHzxa3S0NdkM8WiGyNsfWyLXVOqg5oJBriL7JKRzNdklIWjl4CbZPavSLldU4YwKRqd7MBNaoAeCumcIYpnibc6jQ+YXMgtHwhiGSQs5O1HmP2/JUZ4bQNHjz1kdfp5tESp33WcoKm4BRilmXKOogsElGx11KpJIntVCqguiRUUjLqCLMbjOFBwNx65LHVEbo3WO42PULqNVTXWZxfCA8dxsVfiya8Popy49uV2B6GruAjNLMsrcxPs7T1uEZo50uWFO0WYp7Lns0EU3r15J5cqMMqnEnr4KpMeiGojugD2+xnbK3cEX9fP5rRyIfW0wKeEtXYk47Kjf0NUHsa4bEAq7G9YjgzFDZ0Dt2atPVp2+I2+S1TKhXNFKZdeVAHqRj7qN8Sgk9mgDhYhUnRPj8PvDod/gVdbJ1SJUig5xY/ca8wdCF4/DhyKuVFK124+KoSiSM/ib9f3U0KVpsLH7jRDamjc3bUIwKu/bsmPcgNmjMyGx007H7JpeHDT5I1UUjXbgFCarCS3Vht2OoRRYpg9zdUk45ubQvVFFm6OTNK9a7VMaUidV1DjErpRySiGidUQlttLZhcdxtovI9lADsqfTTljg4bggrwFOsoGXwdRwKvD2AjYgFaOhkXNOEq+3uE7beS3lHUbLk5Yayo6uOe0bNXTv0VgPQukmV1kirLSe6a4JZl45yCCCaNDaqnRd2qqzRoIMhjeBiRp5HkehWXoKl0bzFJo5v/YdQukzQLKcT4AZG5maSM1afzB7FWwlxq+hGmnsh8E11bY9AqGUghh1NmkZdd2h1vPXUcrFGqZos5z7hrBc5bZibaAX27usQLeQKfTltRZ9SNWTsu7QanoL3UbgLHNe9iWtG7rC+/Juh17Fe+19wujDm+0a5oDntIy3s8izQbEWAOg8QudQvGm7AzZosSNDci+pNtBr4QbeZVqgo8yKXKUvxKNVUyRD+jI51i1waQWsGUG7R7xve5HTW+612FYi2ohbIw7jUcwdiD5G4WYqGXTeGqgwzOYPC/3wOjho75ix/wBvdMp7dkOGvRuqSp5FX2uQR77EOGxRCCe4UIh9FpwBTEs6aXpqFGOBCaXX2UmfRVZRbUKQGTQNd2PVVHuLTqLjqFZM1/NV5CggidMDsqNbNopZmA7aFUJ3kaHVQTRSM69VWRguV6oA5K1IpJLpnOJ53Eht+QsO2q9CSSgD0KVqSShjII4If6rfiuiUB0CSSweT2b/H6NBQFFY0klkNiJb6hekpJIIZ4onc0klIpXkVKqGh8kkkAUooWmGUkAkRygEgXADhYA/E/NCsOlLYWOaSHZmtzAkHLlHu33tqdO6SS6MOkZJfkNp5S4uLiScxFySTYaAXKss9fRepLFl/N/s1x/EiA1KqR/68f+X2KSSiPYPo2EP+mFZozovUlYUltpTgkknEGOUUmySSAKEu68J0SSUElCcqhUFJJHoBRKSSSUD/2Q=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9" name="AutoShape 20" descr="data:image/jpeg;base64,/9j/4AAQSkZJRgABAQAAAQABAAD/2wCEAAkGBhQSERQUEhQUFRUUFxQUFBUUFBQUFxUUFBQVFBQVFBQXHCYeFxojGhUUHy8gIycpLCwsFR4xNTAqNSYrLCkBCQoKDgwOGg8PFykcHyQpLCwpKSksLCwpKSksKSwpKSwpKSwsLCksKSksKSksKSwpLCwpLCwsLCkpLCkpKSwpKf/AABEIAMIBAwMBIgACEQEDEQH/xAAcAAABBQEBAQAAAAAAAAAAAAAFAAIDBAYHAQj/xAA5EAABAwIEBAMGBAUFAQAAAAABAAIDBBEFEiExBkFRYTJx8BMigZGhwVKx0eEHFCNCcjOCkqLCYv/EABkBAAIDAQAAAAAAAAAAAAAAAAACAQMEBf/EACcRAAICAgIBAwQDAQAAAAAAAAABAhEDEiExBEFRYRMiMnFCgbEU/9oADAMBAAIRAxEAPwAPErETVSicrsT1yGdhMkMVwoH0yuMKkyXSFiYBmo1RMRY4OboRstLLSqhUUiFKhuw1gWKtlb0ePE37jsjTIVzsZo3h7DYhbnAcYbOzo8eJvTuOylq+UF0XnQprYlbypjmJCbPI2qQxrxgU4CkiyjUU9wUCdDkflOx2/Rat8SE4nRZhpuNR5oBMoFiZk1Sp5Ljvt5KQNN9bdko9ngYpHxaLxqnY3kmRDYKqI9PqhFdAtHVxWuhVTFp+SOmT6HP+IKX+4ct/JAiFt8YpLghY2WOxsV1ME7icjyYayshTraprgnuV5lGkJllKVGQgB4C8cE5o0SKAISE4JOC9CAEU0pxTUANXq9SQB0qF6usKEMJabO0+6IwyrlSR1UXY5FcichmZTwzKtodMJBoKhlgToJlcABCrLEzP1VEqMMj4ZA9hsR8j1B7LSzM7IXU0wKFKh6s12D4o2eMOGhGjm/hP6d1bLVgMNrHU8ocNtnDq39Vvaepa9oc03BFwVZ2V9D2MU7GpjArDAoAWRVqiHRXsqZLGgDI1sWR9+TtD5qQC6J4jS5gQhNM7dp3GihjxZLkUsZXmRIGygY9rY9NN0FmHVaMC4Qivp+2qlkR9jO4lTaLE45SZXZuR/NdBnGligeMYZnYR8vNX4MmrKM+LeJhXhJuylkjsSDy0Uca6ZxxBRuCkavHhSB6EivIynFADHhMClIURQA4hNKeE0hAHiSVl4gDr+IYXfl+yEhpjNnfArdVFMCg1dht9CFyFKzrONAuM3XjmEJj4nRmx25H7HurcbgQp6AVPUIhBNdCp4SNRtzUtNPySyXFjJ8hbNdQTQp8RUpas7NCAdXApsExd0DrHVhOo6HqP0VmphQuSJWRZElZ0SjnDgCDcHYhXWBYLA8XMLgHeAn/ievkt7SyBw0TlPROGrx7VM1JzEE2DKmK6zmIw5XZh5H7H11WumYhFfSggg89FBKYMifcKVrEPp3lpLTyP05FEGPulZaSwkgptZT3F05qnZqEyFfBlayntqqJj3BWlrqNBqiCyXobswXEWGZHFwGh3+PNZ8ixXSMSow5pBG6weI0JY4g/DuF0vHybKmcvycWr2RUduvXBJ2y9WkxkTN1ImOFinlSB4VE5SprwgDxpSITQpEARpL3KkgD6LLVFJCCpmuukWrg2d0D1uGgggi4QCSIxGx25H7FbUtQjFqQEahOp+5Dh7ApkmYKofdKaCWOyn4HqFJNqLqxFZfpZVfYboHSSoxA9VSVMtix00OiFzwo5bRUqqnSjgdrVpOF8Wyn2Tj/gf/KAvjsU4A6EaW1HYjomTohxtHUYzdSlBOHMV9tHr4m6OHfr8UcarTOQPaqNVCij2qtLGoJMfjFNlOcctD5JlNIjldTXBCyzD7N5YfMeSVotiw5G66lAVOnmV1uoSjjpWBwQatpkaiFr7697qOtp7hM1YqdGUqadZvHsKzg23G36LbTwoZW0m/dEJOLtBOKkqZyp0diQU1o0Wk4gwYg5wPO35rO21K60JqatHFy43jlTI5BokDonuCjZsnKxJFJJAETgvWuXrwm5VID0kgkgD6F7hPa9Uaeq6bK2dRcLgneJbhVq6PM1NzEFWbXCUdGVraTMO49XQ+N+4O4WnraTW9kExOh0Lm+JoJt+JvMeathL0ZXONcootNii9HKgjZg4BwNwdQexV+jlTTQkWaCJ6UsdwqkEt1djddVloJqYVXZ0ReqhQ5zLFKMiXDMQMEody2cOo/ZdEpagOaCDcEAg9lzWVlwjvCmLZT7J3mzy5hWwfoVZI+qNsVE5idE+4T3BWFSBlVEsrxDQEtzN8TdfMcwtnOxC6ynuCoGMfhuIZgEcp5llsUozDLdvhOtvzCJYfiGYBRJepZF+hpAU46iyp0017K5dQgkgbVU3NDpo+S0EzLhCp4ErVDp2gHVUocDosNj+C+zOZo93n2XRpGIZiFIHAq3FkcGU5cayKmcwIUbRui+M4YYnbaHb9EJ5rqRkpK0cecXF0xpCVl65JSKMKZmUhKZlUgee0SSSQB3GWlLdRorNDUciq/wDMktuVNRC+y4TO7Fl/KnsXjWp+VIOOmizBCKmn07hGYyoqqBQMcmFR/L1L4XeBzs0fbNrbyvdHqaVC/wCIOHbSAatNj5H9/wA1W4exX2jcrj7zfqOq3tbwU1/ZhUtZuD/o2MEyIQvQOCVEIJVlao1ILEXCHVEXr4q7BIlUR81HYdA4hVnktcHN0INwe6uub9PX2UEsaXofs2uA4sJYweezh0I3Rprrhc0wjEDBKCfC7R3boV0CknuFenaM0o0yeQKlNGr5UEzVIGWxzDs7SOfI91i43lriRu02c3oea6ZVQ3WA4woHRO/mIxe2krfxN5HzHrZNH2BuuQnQV97G6O001wsDh9cCA9h907joVp8OrNtUko6sujJSQfc1VZ4lYjlvqlIUdkVQDqIVQkHJHKiJCp4bJB1yAcUw4SMcCuf1tGY3kH4d106UrN4/hoe0kbjUfotWDJq6fRk8jDurXZjSF4nubqmkLoHKGFNKeUwqQGpL1JAG44Z4wzMMUp9+xDXfi7ea6Fh1g0LgTXLpnCXF4kYGP0e0a/8A0OoWDyMP8om/x81/bI3xcpQUMp6q9lfY5c9o3pkgKmcy4ULVZj2SjWZTiLCw9jgRoQR81yP3qeYj+5hse4/cLvVbT3BXLeOsDt/WaNtH+XIrX4uSnq+mZPJha2XaCGG1okaHDYovBIuecPYn7N+Vx9130K3FPKjNj1Y2HJvGw3TS6q+3UIJDIilJOqEaGNmisfXRQPaiU7Lj89r6gm/rqqbY/h61+qlohMGVES0PC+LXGRx95n1byP2QyaG4Q9spieHjlv3bzCIunRMlsjqUElwvXxoPhGIB7QQbo1G5WlBRmjQbEqIPBBFwQQR2PJaKaNUJo1JJxasgdQ1DmkExO1H+PXzGyOUNaBYg3YdiEe4x4eE8RA8Q1ae/TyK5jQYg6B5a6+W9nNPIg2K0JfUj8mfb6Uvg63hleCLIncLn+G4laxBuDstph1WHtCzOOpsUtkSzNuhlRCi72qnKxKyUZ+pjQypZcFHqqJCaiJCJMPjlBkdmGxQglbuspRI0tIWMrKUxuIK6OGeypnL8nFq9l0VU1OKaXK8yHmVJeXSQBCCpqeoLHBzTYg3CguvbqQOrcM44JWtN/h0PMLXQSXXEeHsWMMg190kX7d113C6zMAeq5XkYtWdXBl3QciKuxFDYnq/AbrKabHzx3CzuK0AeHNIuCCFp3N0Q+ohUdMDg+OYS6nlLD4d2nqEb4bxjMMjj7w27j9Qthxbw6J4zpZw1aeh/Rcrc10b7G7XtP1C6cJLNCn2c6SeCdrpnToZFfp5bLK4Hi4kb0cNCO/6I/BIsM4uLpnQjJSVoOxS3FvXZehvr4m6o08mqvscoRLQx7EOqoEXtp681WmiuoaBMH8P4p7GX2bvC7w9j0XQaWouFy7F6QlpI0I1B7rS8FcRe3is7xsOV45gjn5K6P3RsqkqkbhouqlQyymppLhPmjumFsD1NPcLlvH/DhY72zBodH9jsHfZdecyyF4nh7Xtc1wuCCDfumhLV2LOKkqOG4XiRiNneA/8AU9Qt1geJ5XAE3B2PJY/iTAnU0pbb3TcsPbp5hLBMRyn2bjofAfwnp5LTOCmrRnxZHjlqzsEc1xdMlbfb15oFgOJZhldu3690djkBWJqjop2rQJqyRuPihc60OJxadrLPSDVLVElCduqFYxhYlZcaOG3dHpobhVGdCrIyadoSUVJUznUsRBII1CYVqOIcJ1zNWZkaQbFdGE1JWcfJjcHQxJJJOVldepq9UgOBXQeCsZzMyE+82w8xyK56EQwivMUrXjbY+R3VWWG8aLcU9JWdvpJbhF6Vyy+FVmZoIWipHrjtUzrp2FYwoZolJCVI8KGhgPU09wuccb8MZryMHvDcfiH6rqkjELxKjBB0TQm4O0LOCmqZwmhq3RPDm/EdR0W+wyvEjQ4HQoFxfw4YnGRg90+IdD18lBgrzE0HkdSOl1vmlmjsuzDjk8MtZdG7hlRGCXRAKWouEUp5Vz3wzpdhdj/Xr1ok8fZQRP8AXyF1aAFu6YRgushv69dVk/5s0VU2YXyO92QduvmPsttUxaLOY5hwewj15qcctZc9ETjtHjs6PhdaHtDmm4cAQR3Rdrrhcm/hzxAQTTSHVtyy/Qbt+H5HsuoUstwr5LV0Z09lY6VirvjuFdeLhViLJRjLcUcPtqIyCNRseYPULkOKYW+B5Y8eR5OHUL6Blj17ILjXDEU7C17fIjcHqCrceRw/RVkxqf7OZ8P4qdCT7zdD3b1W/gkDgCCuZ12FSUtVkAL7atygkuZrfQc7A/JbPBKuwFtuXkmyxT5Q2CbX2sLVZLtFQdSoy0hwVWVmqztGywRI3W2yoVNOQbhFapijewEJeiANKwPGV2yy+KYVqR/cNj+Id+62NRT29fRD6ykzDuFdjnqynJjU0YB8ZBsQktNJQG50C9Wv6qMH/OzGpJWSV5mPVKwqJSRoA6BwNit2ZCdW6fDl67LoVFLoFxLh+v8AZTNPI+6fj+667hdTcBcvyYayv3On489o0aiB6s5robDLorkTlmNY+RqrSxaK2UxwQBnMXw0PBBFwVz6tw0wvt/adu3ZdZqIbrOYzhIe06KzFkcGU5camjHUc+Q2Ox2RumqUCqaYsdld/tPX91PR1XI7hXZYKS2iV4MjT0l2aunmRCCT168lnqaoROnnWVGpl2Y39eu3zQyqjuiGa/ruq80al8kIweLRugnbMzQgg/Hv2I0XW+HcUbNCyRp0cAfLqFgsZoQ9hBTv4bYqY5H0z/wDJn/oD6H5rTF7w+UZ5LSfw/wDTrMT1HK1QxyKc6hKSQEqOV1gnluq8ljuEEMxvFXDQqLEHK8eB4/tduAe1/le6zeByPY50c1/aMdrc6m+t78/NdEY7K4sf4XbH7KhiXD4ec29tjs4eTuY7FOp8Uytr7rK1PJ0U0jL6qqynLTob9joVOJbb3H5fNKzQpoqVsN1SiPJE5X3GiHzxa3S0NdkM8WiGyNsfWyLXVOqg5oJBriL7JKRzNdklIWjl4CbZPavSLldU4YwKRqd7MBNaoAeCumcIYpnibc6jQ+YXMgtHwhiGSQs5O1HmP2/JUZ4bQNHjz1kdfp5tESp33WcoKm4BRilmXKOogsElGx11KpJIntVCqguiRUUjLqCLMbjOFBwNx65LHVEbo3WO42PULqNVTXWZxfCA8dxsVfiya8Popy49uV2B6GruAjNLMsrcxPs7T1uEZo50uWFO0WYp7Lns0EU3r15J5cqMMqnEnr4KpMeiGojugD2+xnbK3cEX9fP5rRyIfW0wKeEtXYk47Kjf0NUHsa4bEAq7G9YjgzFDZ0Dt2atPVp2+I2+S1TKhXNFKZdeVAHqRj7qN8Sgk9mgDhYhUnRPj8PvDod/gVdbJ1SJUig5xY/ca8wdCF4/DhyKuVFK124+KoSiSM/ib9f3U0KVpsLH7jRDamjc3bUIwKu/bsmPcgNmjMyGx007H7JpeHDT5I1UUjXbgFCarCS3Vht2OoRRYpg9zdUk45ubQvVFFm6OTNK9a7VMaUidV1DjErpRySiGidUQlttLZhcdxtovI9lADsqfTTljg4bggrwFOsoGXwdRwKvD2AjYgFaOhkXNOEq+3uE7beS3lHUbLk5Yayo6uOe0bNXTv0VgPQukmV1kirLSe6a4JZl45yCCCaNDaqnRd2qqzRoIMhjeBiRp5HkehWXoKl0bzFJo5v/YdQukzQLKcT4AZG5maSM1afzB7FWwlxq+hGmnsh8E11bY9AqGUghh1NmkZdd2h1vPXUcrFGqZos5z7hrBc5bZibaAX27usQLeQKfTltRZ9SNWTsu7QanoL3UbgLHNe9iWtG7rC+/Juh17Fe+19wujDm+0a5oDntIy3s8izQbEWAOg8QudQvGm7AzZosSNDci+pNtBr4QbeZVqgo8yKXKUvxKNVUyRD+jI51i1waQWsGUG7R7xve5HTW+612FYi2ohbIw7jUcwdiD5G4WYqGXTeGqgwzOYPC/3wOjho75ix/wBvdMp7dkOGvRuqSp5FX2uQR77EOGxRCCe4UIh9FpwBTEs6aXpqFGOBCaXX2UmfRVZRbUKQGTQNd2PVVHuLTqLjqFZM1/NV5CggidMDsqNbNopZmA7aFUJ3kaHVQTRSM69VWRguV6oA5K1IpJLpnOJ53Eht+QsO2q9CSSgD0KVqSShjII4If6rfiuiUB0CSSweT2b/H6NBQFFY0klkNiJb6hekpJIIZ4onc0klIpXkVKqGh8kkkAUooWmGUkAkRygEgXADhYA/E/NCsOlLYWOaSHZmtzAkHLlHu33tqdO6SS6MOkZJfkNp5S4uLiScxFySTYaAXKss9fRepLFl/N/s1x/EiA1KqR/68f+X2KSSiPYPo2EP+mFZozovUlYUltpTgkknEGOUUmySSAKEu68J0SSUElCcqhUFJJHoBRKSSSUD/2Q==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7" y="1124744"/>
            <a:ext cx="2448272" cy="2808312"/>
          </a:xfrm>
          <a:prstGeom prst="rect">
            <a:avLst/>
          </a:prstGeom>
        </p:spPr>
      </p:pic>
      <p:pic>
        <p:nvPicPr>
          <p:cNvPr id="7190" name="Picture 22" descr="http://4.bp.blogspot.com/-_OQbMgb_xWo/T7TcUslXZQI/AAAAAAAADS8/i_suPUfR8Xg/s550/significado-de-los-suenos-rinones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59087"/>
            <a:ext cx="2376264" cy="299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2" name="Picture 24" descr="http://www.lamarihuana.com/wp-content/uploads/2011/05/A-pancric-cancer-illustration.jp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8" y="4078904"/>
            <a:ext cx="2448272" cy="251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40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99108" y="116632"/>
            <a:ext cx="482453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Muy Bien, Felicitaciones!</a:t>
            </a:r>
            <a:endParaRPr lang="es-CO" sz="3200" b="1" dirty="0"/>
          </a:p>
        </p:txBody>
      </p:sp>
      <p:sp>
        <p:nvSpPr>
          <p:cNvPr id="9" name="8 CuadroTexto">
            <a:hlinkClick r:id="rId2" action="ppaction://hlinksldjump"/>
          </p:cNvPr>
          <p:cNvSpPr txBox="1"/>
          <p:nvPr/>
        </p:nvSpPr>
        <p:spPr>
          <a:xfrm>
            <a:off x="5216624" y="836712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Musculo</a:t>
            </a:r>
          </a:p>
          <a:p>
            <a:r>
              <a:rPr lang="es-CO" sz="2750" dirty="0" smtClean="0"/>
              <a:t>Fuerte?</a:t>
            </a:r>
          </a:p>
        </p:txBody>
      </p:sp>
      <p:sp>
        <p:nvSpPr>
          <p:cNvPr id="10" name="9 CuadroTexto">
            <a:hlinkClick r:id="rId3" action="ppaction://hlinksldjump"/>
          </p:cNvPr>
          <p:cNvSpPr txBox="1"/>
          <p:nvPr/>
        </p:nvSpPr>
        <p:spPr>
          <a:xfrm>
            <a:off x="7197960" y="831970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Numero de</a:t>
            </a:r>
          </a:p>
          <a:p>
            <a:r>
              <a:rPr lang="es-CO" sz="2750" dirty="0" smtClean="0"/>
              <a:t>Huesos?</a:t>
            </a:r>
          </a:p>
        </p:txBody>
      </p:sp>
      <p:sp>
        <p:nvSpPr>
          <p:cNvPr id="11" name="10 CuadroTexto">
            <a:hlinkClick r:id="rId4" action="ppaction://hlinksldjump"/>
          </p:cNvPr>
          <p:cNvSpPr txBox="1"/>
          <p:nvPr/>
        </p:nvSpPr>
        <p:spPr>
          <a:xfrm>
            <a:off x="5216624" y="2053270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Parte dura del cuerpo</a:t>
            </a:r>
          </a:p>
        </p:txBody>
      </p:sp>
      <p:sp>
        <p:nvSpPr>
          <p:cNvPr id="12" name="11 CuadroTexto">
            <a:hlinkClick r:id="rId5" action="ppaction://hlinksldjump"/>
          </p:cNvPr>
          <p:cNvSpPr txBox="1"/>
          <p:nvPr/>
        </p:nvSpPr>
        <p:spPr>
          <a:xfrm>
            <a:off x="7244680" y="2072847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75% del cuerpo?</a:t>
            </a:r>
          </a:p>
        </p:txBody>
      </p:sp>
      <p:sp>
        <p:nvSpPr>
          <p:cNvPr id="13" name="12 CuadroTexto">
            <a:hlinkClick r:id="rId6" action="ppaction://hlinksldjump"/>
          </p:cNvPr>
          <p:cNvSpPr txBox="1"/>
          <p:nvPr/>
        </p:nvSpPr>
        <p:spPr>
          <a:xfrm>
            <a:off x="5220072" y="3258059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Resistir sin</a:t>
            </a:r>
          </a:p>
          <a:p>
            <a:r>
              <a:rPr lang="es-CO" sz="2750" dirty="0" smtClean="0"/>
              <a:t>Comida?</a:t>
            </a:r>
          </a:p>
        </p:txBody>
      </p:sp>
      <p:sp>
        <p:nvSpPr>
          <p:cNvPr id="14" name="13 CuadroTexto">
            <a:hlinkClick r:id="rId7" action="ppaction://hlinksldjump"/>
          </p:cNvPr>
          <p:cNvSpPr txBox="1"/>
          <p:nvPr/>
        </p:nvSpPr>
        <p:spPr>
          <a:xfrm>
            <a:off x="7263556" y="3262375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Nuestro </a:t>
            </a:r>
          </a:p>
          <a:p>
            <a:r>
              <a:rPr lang="es-CO" sz="2750" dirty="0" smtClean="0"/>
              <a:t>Equilibrio?</a:t>
            </a:r>
          </a:p>
        </p:txBody>
      </p:sp>
      <p:sp>
        <p:nvSpPr>
          <p:cNvPr id="15" name="14 CuadroTexto">
            <a:hlinkClick r:id="rId8" action="ppaction://hlinksldjump"/>
          </p:cNvPr>
          <p:cNvSpPr txBox="1"/>
          <p:nvPr/>
        </p:nvSpPr>
        <p:spPr>
          <a:xfrm>
            <a:off x="5220072" y="4479606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/>
              <a:t>Sentidos del </a:t>
            </a:r>
            <a:r>
              <a:rPr lang="es-CO" sz="2750" dirty="0" smtClean="0"/>
              <a:t>cuerpo</a:t>
            </a:r>
            <a:endParaRPr lang="es-CO" sz="275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220072" y="6093296"/>
            <a:ext cx="202460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b="1" dirty="0" smtClean="0"/>
              <a:t>Siguiente pregunta </a:t>
            </a:r>
            <a:endParaRPr lang="es-CO" b="1" dirty="0"/>
          </a:p>
        </p:txBody>
      </p:sp>
      <p:pic>
        <p:nvPicPr>
          <p:cNvPr id="17" name="Picture 2" descr="http://www.soloimagen.net/public/gifs/flecha-rosa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980" y="5868415"/>
            <a:ext cx="1585900" cy="79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gifmania.com/smileys/con_mensaje/00501crmilia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11" y="908720"/>
            <a:ext cx="4860032" cy="57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3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uadroTexto"/>
          <p:cNvSpPr txBox="1"/>
          <p:nvPr/>
        </p:nvSpPr>
        <p:spPr>
          <a:xfrm>
            <a:off x="199108" y="116632"/>
            <a:ext cx="482453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Lo siento, Fallaste!</a:t>
            </a:r>
            <a:endParaRPr lang="es-CO" sz="3200" b="1" dirty="0"/>
          </a:p>
        </p:txBody>
      </p:sp>
      <p:sp>
        <p:nvSpPr>
          <p:cNvPr id="17" name="16 CuadroTexto">
            <a:hlinkClick r:id="rId2" action="ppaction://hlinksldjump"/>
          </p:cNvPr>
          <p:cNvSpPr txBox="1"/>
          <p:nvPr/>
        </p:nvSpPr>
        <p:spPr>
          <a:xfrm>
            <a:off x="5216624" y="836712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Musculo</a:t>
            </a:r>
          </a:p>
          <a:p>
            <a:r>
              <a:rPr lang="es-CO" sz="2750" dirty="0" smtClean="0"/>
              <a:t>Fuerte?</a:t>
            </a:r>
          </a:p>
        </p:txBody>
      </p:sp>
      <p:sp>
        <p:nvSpPr>
          <p:cNvPr id="18" name="17 CuadroTexto">
            <a:hlinkClick r:id="rId3" action="ppaction://hlinksldjump"/>
          </p:cNvPr>
          <p:cNvSpPr txBox="1"/>
          <p:nvPr/>
        </p:nvSpPr>
        <p:spPr>
          <a:xfrm>
            <a:off x="7197960" y="831970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Numero de</a:t>
            </a:r>
          </a:p>
          <a:p>
            <a:r>
              <a:rPr lang="es-CO" sz="2750" dirty="0" smtClean="0"/>
              <a:t>Huesos?</a:t>
            </a:r>
          </a:p>
        </p:txBody>
      </p:sp>
      <p:sp>
        <p:nvSpPr>
          <p:cNvPr id="19" name="18 CuadroTexto">
            <a:hlinkClick r:id="rId4" action="ppaction://hlinksldjump"/>
          </p:cNvPr>
          <p:cNvSpPr txBox="1"/>
          <p:nvPr/>
        </p:nvSpPr>
        <p:spPr>
          <a:xfrm>
            <a:off x="5216624" y="2053270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Parte dura del cuerpo</a:t>
            </a:r>
          </a:p>
        </p:txBody>
      </p:sp>
      <p:sp>
        <p:nvSpPr>
          <p:cNvPr id="20" name="19 CuadroTexto">
            <a:hlinkClick r:id="rId5" action="ppaction://hlinksldjump"/>
          </p:cNvPr>
          <p:cNvSpPr txBox="1"/>
          <p:nvPr/>
        </p:nvSpPr>
        <p:spPr>
          <a:xfrm>
            <a:off x="7244680" y="2072847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75% del cuerpo?</a:t>
            </a:r>
          </a:p>
        </p:txBody>
      </p:sp>
      <p:sp>
        <p:nvSpPr>
          <p:cNvPr id="21" name="20 CuadroTexto">
            <a:hlinkClick r:id="rId6" action="ppaction://hlinksldjump"/>
          </p:cNvPr>
          <p:cNvSpPr txBox="1"/>
          <p:nvPr/>
        </p:nvSpPr>
        <p:spPr>
          <a:xfrm>
            <a:off x="5220072" y="3258059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Resistir sin</a:t>
            </a:r>
          </a:p>
          <a:p>
            <a:r>
              <a:rPr lang="es-CO" sz="2750" dirty="0" smtClean="0"/>
              <a:t>Comida?</a:t>
            </a:r>
          </a:p>
        </p:txBody>
      </p:sp>
      <p:sp>
        <p:nvSpPr>
          <p:cNvPr id="22" name="21 CuadroTexto">
            <a:hlinkClick r:id="rId7" action="ppaction://hlinksldjump"/>
          </p:cNvPr>
          <p:cNvSpPr txBox="1"/>
          <p:nvPr/>
        </p:nvSpPr>
        <p:spPr>
          <a:xfrm>
            <a:off x="7263556" y="3262375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Nuestro </a:t>
            </a:r>
          </a:p>
          <a:p>
            <a:r>
              <a:rPr lang="es-CO" sz="2750" dirty="0" smtClean="0"/>
              <a:t>Equilibrio?</a:t>
            </a:r>
          </a:p>
        </p:txBody>
      </p:sp>
      <p:sp>
        <p:nvSpPr>
          <p:cNvPr id="23" name="22 CuadroTexto">
            <a:hlinkClick r:id="rId8" action="ppaction://hlinksldjump"/>
          </p:cNvPr>
          <p:cNvSpPr txBox="1"/>
          <p:nvPr/>
        </p:nvSpPr>
        <p:spPr>
          <a:xfrm>
            <a:off x="5220072" y="4479606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/>
              <a:t>Sentidos del </a:t>
            </a:r>
            <a:r>
              <a:rPr lang="es-CO" sz="2750" dirty="0" smtClean="0"/>
              <a:t>cuerpo</a:t>
            </a:r>
            <a:endParaRPr lang="es-CO" sz="275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5220072" y="6093296"/>
            <a:ext cx="202460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b="1" dirty="0" smtClean="0"/>
              <a:t>Siguiente pregunta </a:t>
            </a:r>
            <a:endParaRPr lang="es-CO" b="1" dirty="0"/>
          </a:p>
        </p:txBody>
      </p:sp>
      <p:pic>
        <p:nvPicPr>
          <p:cNvPr id="25" name="Picture 2" descr="http://www.soloimagen.net/public/gifs/flecha-rosa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980" y="5868415"/>
            <a:ext cx="1585900" cy="79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www.gifmania.com/smileys/grandes/ADEA11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08" y="908720"/>
            <a:ext cx="4824536" cy="57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91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55262" y="340383"/>
            <a:ext cx="7992888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Cual de los siguientes NO es un sentido del cuerpo ?</a:t>
            </a:r>
            <a:endParaRPr lang="es-CO" sz="3200" b="1" dirty="0"/>
          </a:p>
        </p:txBody>
      </p:sp>
      <p:sp>
        <p:nvSpPr>
          <p:cNvPr id="6" name="5 Rectángulo redondeado">
            <a:hlinkClick r:id="rId2" action="ppaction://hlinksldjump"/>
          </p:cNvPr>
          <p:cNvSpPr/>
          <p:nvPr/>
        </p:nvSpPr>
        <p:spPr>
          <a:xfrm>
            <a:off x="399681" y="1628800"/>
            <a:ext cx="3528392" cy="1008112"/>
          </a:xfrm>
          <a:prstGeom prst="roundRect">
            <a:avLst>
              <a:gd name="adj" fmla="val 15980"/>
            </a:avLst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Hablar  </a:t>
            </a:r>
            <a:endParaRPr lang="es-CO" sz="5400" dirty="0"/>
          </a:p>
        </p:txBody>
      </p:sp>
      <p:sp>
        <p:nvSpPr>
          <p:cNvPr id="7" name="6 Rectángulo redondeado">
            <a:hlinkClick r:id="rId2" action="ppaction://hlinksldjump"/>
          </p:cNvPr>
          <p:cNvSpPr/>
          <p:nvPr/>
        </p:nvSpPr>
        <p:spPr>
          <a:xfrm>
            <a:off x="399681" y="5373216"/>
            <a:ext cx="3528392" cy="1008112"/>
          </a:xfrm>
          <a:prstGeom prst="roundRect">
            <a:avLst>
              <a:gd name="adj" fmla="val 15980"/>
            </a:avLst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Ver </a:t>
            </a:r>
            <a:endParaRPr lang="es-CO" sz="5400" dirty="0"/>
          </a:p>
        </p:txBody>
      </p:sp>
      <p:sp>
        <p:nvSpPr>
          <p:cNvPr id="8" name="7 Rectángulo redondeado">
            <a:hlinkClick r:id="rId3" action="ppaction://hlinksldjump"/>
          </p:cNvPr>
          <p:cNvSpPr/>
          <p:nvPr/>
        </p:nvSpPr>
        <p:spPr>
          <a:xfrm>
            <a:off x="399681" y="4005064"/>
            <a:ext cx="3528392" cy="1008112"/>
          </a:xfrm>
          <a:prstGeom prst="roundRect">
            <a:avLst>
              <a:gd name="adj" fmla="val 15980"/>
            </a:avLst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Caminar  </a:t>
            </a:r>
            <a:endParaRPr lang="es-CO" sz="5400" dirty="0"/>
          </a:p>
        </p:txBody>
      </p:sp>
      <p:sp>
        <p:nvSpPr>
          <p:cNvPr id="9" name="8 Rectángulo redondeado">
            <a:hlinkClick r:id="rId2" action="ppaction://hlinksldjump"/>
          </p:cNvPr>
          <p:cNvSpPr/>
          <p:nvPr/>
        </p:nvSpPr>
        <p:spPr>
          <a:xfrm>
            <a:off x="399681" y="2779812"/>
            <a:ext cx="3528392" cy="1008112"/>
          </a:xfrm>
          <a:prstGeom prst="roundRect">
            <a:avLst>
              <a:gd name="adj" fmla="val 15980"/>
            </a:avLst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Escuchar </a:t>
            </a:r>
            <a:endParaRPr lang="es-CO" sz="5400" dirty="0"/>
          </a:p>
        </p:txBody>
      </p:sp>
      <p:pic>
        <p:nvPicPr>
          <p:cNvPr id="8194" name="Picture 2" descr="http://24.media.tumblr.com/8c3bd951bae934daf87cd97d23061f0e/tumblr_mh0ffivxpe1rietejo1_50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0416"/>
            <a:ext cx="2592288" cy="238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soloimagen.net/imagenes-animadas/Hombres/Escuchando%20music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28800"/>
            <a:ext cx="1800199" cy="238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31.media.tumblr.com/tumblr_lphb0bckVW1qk5b1xo1_40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180" y="4077072"/>
            <a:ext cx="244827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24.media.tumblr.com/4edd12f6dccb1459940c392f15273e8d/tumblr_mr4ymnljcP1so9wqko1_50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77072"/>
            <a:ext cx="230425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92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>
            <a:hlinkClick r:id="rId2" action="ppaction://hlinksldjump"/>
          </p:cNvPr>
          <p:cNvSpPr txBox="1"/>
          <p:nvPr/>
        </p:nvSpPr>
        <p:spPr>
          <a:xfrm>
            <a:off x="5216624" y="836712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Musculo</a:t>
            </a:r>
          </a:p>
          <a:p>
            <a:r>
              <a:rPr lang="es-CO" sz="2750" dirty="0" smtClean="0"/>
              <a:t>Fuerte?</a:t>
            </a:r>
          </a:p>
        </p:txBody>
      </p:sp>
      <p:sp>
        <p:nvSpPr>
          <p:cNvPr id="10" name="9 CuadroTexto">
            <a:hlinkClick r:id="rId3" action="ppaction://hlinksldjump"/>
          </p:cNvPr>
          <p:cNvSpPr txBox="1"/>
          <p:nvPr/>
        </p:nvSpPr>
        <p:spPr>
          <a:xfrm>
            <a:off x="7197960" y="831970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Numero de</a:t>
            </a:r>
          </a:p>
          <a:p>
            <a:r>
              <a:rPr lang="es-CO" sz="2750" dirty="0" smtClean="0"/>
              <a:t>Huesos?</a:t>
            </a:r>
          </a:p>
        </p:txBody>
      </p:sp>
      <p:sp>
        <p:nvSpPr>
          <p:cNvPr id="11" name="10 CuadroTexto">
            <a:hlinkClick r:id="rId4" action="ppaction://hlinksldjump"/>
          </p:cNvPr>
          <p:cNvSpPr txBox="1"/>
          <p:nvPr/>
        </p:nvSpPr>
        <p:spPr>
          <a:xfrm>
            <a:off x="5216624" y="2053270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Parte dura del cuerpo</a:t>
            </a:r>
          </a:p>
        </p:txBody>
      </p:sp>
      <p:sp>
        <p:nvSpPr>
          <p:cNvPr id="12" name="11 CuadroTexto">
            <a:hlinkClick r:id="rId5" action="ppaction://hlinksldjump"/>
          </p:cNvPr>
          <p:cNvSpPr txBox="1"/>
          <p:nvPr/>
        </p:nvSpPr>
        <p:spPr>
          <a:xfrm>
            <a:off x="7244680" y="2072847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75% del cuerpo?</a:t>
            </a:r>
          </a:p>
        </p:txBody>
      </p:sp>
      <p:sp>
        <p:nvSpPr>
          <p:cNvPr id="13" name="12 CuadroTexto">
            <a:hlinkClick r:id="rId6" action="ppaction://hlinksldjump"/>
          </p:cNvPr>
          <p:cNvSpPr txBox="1"/>
          <p:nvPr/>
        </p:nvSpPr>
        <p:spPr>
          <a:xfrm>
            <a:off x="5220072" y="3258059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Resistir sin</a:t>
            </a:r>
          </a:p>
          <a:p>
            <a:r>
              <a:rPr lang="es-CO" sz="2750" dirty="0" smtClean="0"/>
              <a:t>Comida?</a:t>
            </a:r>
          </a:p>
        </p:txBody>
      </p:sp>
      <p:sp>
        <p:nvSpPr>
          <p:cNvPr id="14" name="13 CuadroTexto">
            <a:hlinkClick r:id="rId7" action="ppaction://hlinksldjump"/>
          </p:cNvPr>
          <p:cNvSpPr txBox="1"/>
          <p:nvPr/>
        </p:nvSpPr>
        <p:spPr>
          <a:xfrm>
            <a:off x="7263556" y="3262375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Nuestro </a:t>
            </a:r>
          </a:p>
          <a:p>
            <a:r>
              <a:rPr lang="es-CO" sz="2750" dirty="0" smtClean="0"/>
              <a:t>Equilibrio?</a:t>
            </a:r>
          </a:p>
        </p:txBody>
      </p:sp>
      <p:sp>
        <p:nvSpPr>
          <p:cNvPr id="15" name="14 CuadroTexto">
            <a:hlinkClick r:id="rId8" action="ppaction://hlinksldjump"/>
          </p:cNvPr>
          <p:cNvSpPr txBox="1"/>
          <p:nvPr/>
        </p:nvSpPr>
        <p:spPr>
          <a:xfrm>
            <a:off x="5220072" y="4479606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Órgano grande</a:t>
            </a:r>
            <a:endParaRPr lang="es-CO" sz="275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220072" y="6093296"/>
            <a:ext cx="202460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b="1" dirty="0" smtClean="0"/>
              <a:t>Siguiente pregunta </a:t>
            </a:r>
            <a:endParaRPr lang="es-CO" b="1" dirty="0"/>
          </a:p>
        </p:txBody>
      </p:sp>
      <p:pic>
        <p:nvPicPr>
          <p:cNvPr id="17" name="Picture 2" descr="http://www.soloimagen.net/public/gifs/flecha-rosa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980" y="5868415"/>
            <a:ext cx="1585900" cy="79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199108" y="116632"/>
            <a:ext cx="482453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Muy Bien, Felicitaciones!</a:t>
            </a:r>
            <a:endParaRPr lang="es-CO" sz="3200" b="1" dirty="0"/>
          </a:p>
        </p:txBody>
      </p:sp>
      <p:pic>
        <p:nvPicPr>
          <p:cNvPr id="19" name="Picture 2" descr="http://www.gifmania.com/smileys/con_mensaje/00501crmilia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11" y="908720"/>
            <a:ext cx="4860032" cy="57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56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99108" y="116632"/>
            <a:ext cx="482453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Lo siento, Fallaste!</a:t>
            </a:r>
            <a:endParaRPr lang="es-CO" sz="3200" b="1" dirty="0"/>
          </a:p>
        </p:txBody>
      </p:sp>
      <p:sp>
        <p:nvSpPr>
          <p:cNvPr id="22" name="21 CuadroTexto">
            <a:hlinkClick r:id="rId2" action="ppaction://hlinksldjump"/>
          </p:cNvPr>
          <p:cNvSpPr txBox="1"/>
          <p:nvPr/>
        </p:nvSpPr>
        <p:spPr>
          <a:xfrm>
            <a:off x="5216624" y="836712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Musculo</a:t>
            </a:r>
          </a:p>
          <a:p>
            <a:r>
              <a:rPr lang="es-CO" sz="2750" dirty="0" smtClean="0"/>
              <a:t>Fuerte?</a:t>
            </a:r>
          </a:p>
        </p:txBody>
      </p:sp>
      <p:sp>
        <p:nvSpPr>
          <p:cNvPr id="23" name="22 CuadroTexto">
            <a:hlinkClick r:id="rId3" action="ppaction://hlinksldjump"/>
          </p:cNvPr>
          <p:cNvSpPr txBox="1"/>
          <p:nvPr/>
        </p:nvSpPr>
        <p:spPr>
          <a:xfrm>
            <a:off x="7197960" y="831970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Numero de</a:t>
            </a:r>
          </a:p>
          <a:p>
            <a:r>
              <a:rPr lang="es-CO" sz="2750" dirty="0" smtClean="0"/>
              <a:t>Huesos?</a:t>
            </a:r>
          </a:p>
        </p:txBody>
      </p:sp>
      <p:sp>
        <p:nvSpPr>
          <p:cNvPr id="24" name="23 CuadroTexto">
            <a:hlinkClick r:id="rId4" action="ppaction://hlinksldjump"/>
          </p:cNvPr>
          <p:cNvSpPr txBox="1"/>
          <p:nvPr/>
        </p:nvSpPr>
        <p:spPr>
          <a:xfrm>
            <a:off x="5216624" y="2053270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Parte dura del cuerpo</a:t>
            </a:r>
          </a:p>
        </p:txBody>
      </p:sp>
      <p:sp>
        <p:nvSpPr>
          <p:cNvPr id="25" name="24 CuadroTexto">
            <a:hlinkClick r:id="rId5" action="ppaction://hlinksldjump"/>
          </p:cNvPr>
          <p:cNvSpPr txBox="1"/>
          <p:nvPr/>
        </p:nvSpPr>
        <p:spPr>
          <a:xfrm>
            <a:off x="7244680" y="2072847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75% del cuerpo?</a:t>
            </a:r>
          </a:p>
        </p:txBody>
      </p:sp>
      <p:sp>
        <p:nvSpPr>
          <p:cNvPr id="26" name="25 CuadroTexto">
            <a:hlinkClick r:id="rId6" action="ppaction://hlinksldjump"/>
          </p:cNvPr>
          <p:cNvSpPr txBox="1"/>
          <p:nvPr/>
        </p:nvSpPr>
        <p:spPr>
          <a:xfrm>
            <a:off x="5220072" y="3258059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Resistir sin</a:t>
            </a:r>
          </a:p>
          <a:p>
            <a:r>
              <a:rPr lang="es-CO" sz="2750" dirty="0" smtClean="0"/>
              <a:t>Comida?</a:t>
            </a:r>
          </a:p>
        </p:txBody>
      </p:sp>
      <p:sp>
        <p:nvSpPr>
          <p:cNvPr id="27" name="26 CuadroTexto">
            <a:hlinkClick r:id="rId7" action="ppaction://hlinksldjump"/>
          </p:cNvPr>
          <p:cNvSpPr txBox="1"/>
          <p:nvPr/>
        </p:nvSpPr>
        <p:spPr>
          <a:xfrm>
            <a:off x="7263556" y="3262375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Nuestro </a:t>
            </a:r>
          </a:p>
          <a:p>
            <a:r>
              <a:rPr lang="es-CO" sz="2750" dirty="0" smtClean="0"/>
              <a:t>Equilibrio?</a:t>
            </a:r>
          </a:p>
        </p:txBody>
      </p:sp>
      <p:sp>
        <p:nvSpPr>
          <p:cNvPr id="28" name="27 CuadroTexto">
            <a:hlinkClick r:id="rId8" action="ppaction://hlinksldjump"/>
          </p:cNvPr>
          <p:cNvSpPr txBox="1"/>
          <p:nvPr/>
        </p:nvSpPr>
        <p:spPr>
          <a:xfrm>
            <a:off x="5220072" y="4479606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Órgano grande</a:t>
            </a:r>
            <a:endParaRPr lang="es-CO" sz="275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5220072" y="6093296"/>
            <a:ext cx="202460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b="1" dirty="0" smtClean="0"/>
              <a:t>Siguiente pregunta </a:t>
            </a:r>
            <a:endParaRPr lang="es-CO" b="1" dirty="0"/>
          </a:p>
        </p:txBody>
      </p:sp>
      <p:pic>
        <p:nvPicPr>
          <p:cNvPr id="30" name="Picture 2" descr="http://www.soloimagen.net/public/gifs/flecha-rosa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980" y="5868415"/>
            <a:ext cx="1585900" cy="79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gifmania.com/smileys/con_mensaje/00501crmilia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11" y="908720"/>
            <a:ext cx="4860032" cy="57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www.gifmania.com/smileys/grandes/ADEA11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08" y="908720"/>
            <a:ext cx="4824536" cy="57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34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api.ning.com/files/pjA*9K6IRwa-RzzsfCHEMQ0KREpGdMqTVJLIMSFn7wcvmcFPPglnn3eQKnesEvL5fz6QlxZsADLzfLU7Ak0R9lDdpdA0WnJd/gracias1e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0960"/>
            <a:ext cx="8424936" cy="503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>
            <a:hlinkClick r:id="rId3" action="ppaction://hlinksldjump"/>
          </p:cNvPr>
          <p:cNvSpPr txBox="1"/>
          <p:nvPr/>
        </p:nvSpPr>
        <p:spPr>
          <a:xfrm>
            <a:off x="1259632" y="5229200"/>
            <a:ext cx="6840760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4800" b="1" dirty="0" smtClean="0"/>
              <a:t>¿Quieres volver a iniciar?</a:t>
            </a:r>
            <a:endParaRPr lang="es-CO" sz="4800" b="1" dirty="0"/>
          </a:p>
        </p:txBody>
      </p:sp>
    </p:spTree>
    <p:extLst>
      <p:ext uri="{BB962C8B-B14F-4D97-AF65-F5344CB8AC3E}">
        <p14:creationId xmlns:p14="http://schemas.microsoft.com/office/powerpoint/2010/main" val="308514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99108" y="116632"/>
            <a:ext cx="482453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Muy Bien, Felicitaciones!</a:t>
            </a:r>
            <a:endParaRPr lang="es-CO" sz="3200" b="1" dirty="0"/>
          </a:p>
        </p:txBody>
      </p:sp>
      <p:sp>
        <p:nvSpPr>
          <p:cNvPr id="17" name="16 CuadroTexto">
            <a:hlinkClick r:id="rId2" action="ppaction://hlinksldjump"/>
          </p:cNvPr>
          <p:cNvSpPr txBox="1"/>
          <p:nvPr/>
        </p:nvSpPr>
        <p:spPr>
          <a:xfrm>
            <a:off x="5216624" y="836712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Numero de </a:t>
            </a:r>
          </a:p>
          <a:p>
            <a:r>
              <a:rPr lang="es-CO" sz="2750" dirty="0" smtClean="0"/>
              <a:t>Huesos?</a:t>
            </a:r>
          </a:p>
        </p:txBody>
      </p:sp>
      <p:sp>
        <p:nvSpPr>
          <p:cNvPr id="18" name="17 CuadroTexto">
            <a:hlinkClick r:id="rId3" action="ppaction://hlinksldjump"/>
          </p:cNvPr>
          <p:cNvSpPr txBox="1"/>
          <p:nvPr/>
        </p:nvSpPr>
        <p:spPr>
          <a:xfrm>
            <a:off x="7197960" y="831970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Parte dura</a:t>
            </a:r>
          </a:p>
          <a:p>
            <a:r>
              <a:rPr lang="es-CO" sz="2750" dirty="0" smtClean="0"/>
              <a:t>Del cuerpo</a:t>
            </a:r>
          </a:p>
        </p:txBody>
      </p:sp>
      <p:sp>
        <p:nvSpPr>
          <p:cNvPr id="19" name="18 CuadroTexto">
            <a:hlinkClick r:id="rId4" action="ppaction://hlinksldjump"/>
          </p:cNvPr>
          <p:cNvSpPr txBox="1"/>
          <p:nvPr/>
        </p:nvSpPr>
        <p:spPr>
          <a:xfrm>
            <a:off x="5216624" y="2053270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75% del </a:t>
            </a:r>
          </a:p>
          <a:p>
            <a:r>
              <a:rPr lang="es-CO" sz="2750" dirty="0" smtClean="0"/>
              <a:t>Cuerpo ?</a:t>
            </a:r>
          </a:p>
        </p:txBody>
      </p:sp>
      <p:sp>
        <p:nvSpPr>
          <p:cNvPr id="20" name="19 CuadroTexto">
            <a:hlinkClick r:id="rId5" action="ppaction://hlinksldjump"/>
          </p:cNvPr>
          <p:cNvSpPr txBox="1"/>
          <p:nvPr/>
        </p:nvSpPr>
        <p:spPr>
          <a:xfrm>
            <a:off x="7244680" y="2072847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Resistir sin</a:t>
            </a:r>
          </a:p>
          <a:p>
            <a:r>
              <a:rPr lang="es-CO" sz="2750" dirty="0" smtClean="0"/>
              <a:t>Comida?</a:t>
            </a:r>
          </a:p>
        </p:txBody>
      </p:sp>
      <p:sp>
        <p:nvSpPr>
          <p:cNvPr id="21" name="20 CuadroTexto">
            <a:hlinkClick r:id="rId6" action="ppaction://hlinksldjump"/>
          </p:cNvPr>
          <p:cNvSpPr txBox="1"/>
          <p:nvPr/>
        </p:nvSpPr>
        <p:spPr>
          <a:xfrm>
            <a:off x="5220072" y="3258059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Nuestro Equilibrio?</a:t>
            </a:r>
          </a:p>
        </p:txBody>
      </p:sp>
      <p:sp>
        <p:nvSpPr>
          <p:cNvPr id="22" name="21 CuadroTexto">
            <a:hlinkClick r:id="rId7" action="ppaction://hlinksldjump"/>
          </p:cNvPr>
          <p:cNvSpPr txBox="1"/>
          <p:nvPr/>
        </p:nvSpPr>
        <p:spPr>
          <a:xfrm>
            <a:off x="7263556" y="3262375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Órgano grande</a:t>
            </a:r>
          </a:p>
        </p:txBody>
      </p:sp>
      <p:sp>
        <p:nvSpPr>
          <p:cNvPr id="23" name="22 CuadroTexto">
            <a:hlinkClick r:id="rId8" action="ppaction://hlinksldjump"/>
          </p:cNvPr>
          <p:cNvSpPr txBox="1"/>
          <p:nvPr/>
        </p:nvSpPr>
        <p:spPr>
          <a:xfrm>
            <a:off x="5220072" y="4479606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/>
              <a:t>Sentidos del cuerpo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5220072" y="6093296"/>
            <a:ext cx="202460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b="1" dirty="0" smtClean="0"/>
              <a:t>Siguiente pregunta </a:t>
            </a:r>
            <a:endParaRPr lang="es-CO" b="1" dirty="0"/>
          </a:p>
        </p:txBody>
      </p:sp>
      <p:pic>
        <p:nvPicPr>
          <p:cNvPr id="25" name="Picture 2" descr="http://www.soloimagen.net/public/gifs/flecha-rosa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980" y="5868415"/>
            <a:ext cx="1585900" cy="79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gifmania.com/smileys/con_mensaje/00501crmilia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11" y="908720"/>
            <a:ext cx="4860032" cy="57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61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99108" y="116632"/>
            <a:ext cx="482453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Lo siento, Fallaste!</a:t>
            </a:r>
            <a:endParaRPr lang="es-CO" sz="3200" b="1" dirty="0"/>
          </a:p>
        </p:txBody>
      </p:sp>
      <p:sp>
        <p:nvSpPr>
          <p:cNvPr id="7" name="6 CuadroTexto">
            <a:hlinkClick r:id="rId2" action="ppaction://hlinksldjump"/>
          </p:cNvPr>
          <p:cNvSpPr txBox="1"/>
          <p:nvPr/>
        </p:nvSpPr>
        <p:spPr>
          <a:xfrm>
            <a:off x="5216624" y="836712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Numero de </a:t>
            </a:r>
          </a:p>
          <a:p>
            <a:r>
              <a:rPr lang="es-CO" sz="2750" dirty="0" smtClean="0"/>
              <a:t>Huesos?</a:t>
            </a:r>
          </a:p>
        </p:txBody>
      </p:sp>
      <p:sp>
        <p:nvSpPr>
          <p:cNvPr id="8" name="7 CuadroTexto">
            <a:hlinkClick r:id="rId3" action="ppaction://hlinksldjump"/>
          </p:cNvPr>
          <p:cNvSpPr txBox="1"/>
          <p:nvPr/>
        </p:nvSpPr>
        <p:spPr>
          <a:xfrm>
            <a:off x="7197960" y="831970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Parte dura</a:t>
            </a:r>
          </a:p>
          <a:p>
            <a:r>
              <a:rPr lang="es-CO" sz="2750" dirty="0" smtClean="0"/>
              <a:t>Del cuerpo</a:t>
            </a:r>
          </a:p>
        </p:txBody>
      </p:sp>
      <p:sp>
        <p:nvSpPr>
          <p:cNvPr id="9" name="8 CuadroTexto">
            <a:hlinkClick r:id="rId4" action="ppaction://hlinksldjump"/>
          </p:cNvPr>
          <p:cNvSpPr txBox="1"/>
          <p:nvPr/>
        </p:nvSpPr>
        <p:spPr>
          <a:xfrm>
            <a:off x="5216624" y="2053270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75% del </a:t>
            </a:r>
          </a:p>
          <a:p>
            <a:r>
              <a:rPr lang="es-CO" sz="2750" dirty="0" smtClean="0"/>
              <a:t>Cuerpo ?</a:t>
            </a:r>
          </a:p>
        </p:txBody>
      </p:sp>
      <p:sp>
        <p:nvSpPr>
          <p:cNvPr id="10" name="9 CuadroTexto">
            <a:hlinkClick r:id="rId5" action="ppaction://hlinksldjump"/>
          </p:cNvPr>
          <p:cNvSpPr txBox="1"/>
          <p:nvPr/>
        </p:nvSpPr>
        <p:spPr>
          <a:xfrm>
            <a:off x="7244680" y="2072847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Resistir sin</a:t>
            </a:r>
          </a:p>
          <a:p>
            <a:r>
              <a:rPr lang="es-CO" sz="2750" dirty="0" smtClean="0"/>
              <a:t>Comida?</a:t>
            </a:r>
          </a:p>
        </p:txBody>
      </p:sp>
      <p:sp>
        <p:nvSpPr>
          <p:cNvPr id="11" name="10 CuadroTexto">
            <a:hlinkClick r:id="rId6" action="ppaction://hlinksldjump"/>
          </p:cNvPr>
          <p:cNvSpPr txBox="1"/>
          <p:nvPr/>
        </p:nvSpPr>
        <p:spPr>
          <a:xfrm>
            <a:off x="5220072" y="3258059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Nuestro Equilibrio?</a:t>
            </a:r>
          </a:p>
        </p:txBody>
      </p:sp>
      <p:sp>
        <p:nvSpPr>
          <p:cNvPr id="12" name="11 CuadroTexto">
            <a:hlinkClick r:id="rId7" action="ppaction://hlinksldjump"/>
          </p:cNvPr>
          <p:cNvSpPr txBox="1"/>
          <p:nvPr/>
        </p:nvSpPr>
        <p:spPr>
          <a:xfrm>
            <a:off x="7263556" y="3262375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Órgano grande</a:t>
            </a:r>
          </a:p>
        </p:txBody>
      </p:sp>
      <p:sp>
        <p:nvSpPr>
          <p:cNvPr id="13" name="12 CuadroTexto">
            <a:hlinkClick r:id="rId8" action="ppaction://hlinksldjump"/>
          </p:cNvPr>
          <p:cNvSpPr txBox="1"/>
          <p:nvPr/>
        </p:nvSpPr>
        <p:spPr>
          <a:xfrm>
            <a:off x="5220072" y="4479606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/>
              <a:t>Sentidos del cuerpo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5220072" y="6093296"/>
            <a:ext cx="202460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b="1" dirty="0" smtClean="0"/>
              <a:t>Siguiente pregunta </a:t>
            </a:r>
            <a:endParaRPr lang="es-CO" b="1" dirty="0"/>
          </a:p>
        </p:txBody>
      </p:sp>
      <p:pic>
        <p:nvPicPr>
          <p:cNvPr id="15" name="Picture 2" descr="http://www.soloimagen.net/public/gifs/flecha-rosa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980" y="5868415"/>
            <a:ext cx="1585900" cy="79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www.gifmania.com/smileys/grandes/ADEA11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08" y="908720"/>
            <a:ext cx="4824536" cy="57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52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55262" y="340383"/>
            <a:ext cx="799288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Cuantos huesos tiene el cuerpo?</a:t>
            </a:r>
            <a:endParaRPr lang="es-CO" sz="3200" b="1" dirty="0"/>
          </a:p>
        </p:txBody>
      </p:sp>
      <p:sp>
        <p:nvSpPr>
          <p:cNvPr id="6" name="5 Rectángulo redondeado">
            <a:hlinkClick r:id="rId2" action="ppaction://hlinksldjump"/>
          </p:cNvPr>
          <p:cNvSpPr/>
          <p:nvPr/>
        </p:nvSpPr>
        <p:spPr>
          <a:xfrm>
            <a:off x="395536" y="1124744"/>
            <a:ext cx="3528392" cy="1008112"/>
          </a:xfrm>
          <a:prstGeom prst="roundRect">
            <a:avLst>
              <a:gd name="adj" fmla="val 15980"/>
            </a:avLst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150  </a:t>
            </a:r>
            <a:endParaRPr lang="es-CO" sz="5400" dirty="0"/>
          </a:p>
        </p:txBody>
      </p:sp>
      <p:sp>
        <p:nvSpPr>
          <p:cNvPr id="7" name="6 Rectángulo redondeado">
            <a:hlinkClick r:id="rId3" action="ppaction://hlinksldjump"/>
          </p:cNvPr>
          <p:cNvSpPr/>
          <p:nvPr/>
        </p:nvSpPr>
        <p:spPr>
          <a:xfrm>
            <a:off x="395536" y="3717032"/>
            <a:ext cx="3528392" cy="1008112"/>
          </a:xfrm>
          <a:prstGeom prst="roundRect">
            <a:avLst>
              <a:gd name="adj" fmla="val 15980"/>
            </a:avLst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206  </a:t>
            </a:r>
            <a:endParaRPr lang="es-CO" sz="5400" dirty="0"/>
          </a:p>
        </p:txBody>
      </p:sp>
      <p:sp>
        <p:nvSpPr>
          <p:cNvPr id="8" name="7 Rectángulo redondeado">
            <a:hlinkClick r:id="rId2" action="ppaction://hlinksldjump"/>
          </p:cNvPr>
          <p:cNvSpPr/>
          <p:nvPr/>
        </p:nvSpPr>
        <p:spPr>
          <a:xfrm>
            <a:off x="395536" y="2420888"/>
            <a:ext cx="3528392" cy="1008112"/>
          </a:xfrm>
          <a:prstGeom prst="roundRect">
            <a:avLst>
              <a:gd name="adj" fmla="val 15980"/>
            </a:avLst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186  </a:t>
            </a:r>
            <a:endParaRPr lang="es-CO" sz="5400" dirty="0"/>
          </a:p>
        </p:txBody>
      </p:sp>
      <p:sp>
        <p:nvSpPr>
          <p:cNvPr id="9" name="8 Rectángulo redondeado">
            <a:hlinkClick r:id="rId2" action="ppaction://hlinksldjump"/>
          </p:cNvPr>
          <p:cNvSpPr/>
          <p:nvPr/>
        </p:nvSpPr>
        <p:spPr>
          <a:xfrm>
            <a:off x="395536" y="5085184"/>
            <a:ext cx="3528392" cy="1008112"/>
          </a:xfrm>
          <a:prstGeom prst="roundRect">
            <a:avLst>
              <a:gd name="adj" fmla="val 15980"/>
            </a:avLst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200  </a:t>
            </a:r>
            <a:endParaRPr lang="es-CO" sz="5400" dirty="0"/>
          </a:p>
        </p:txBody>
      </p:sp>
      <p:pic>
        <p:nvPicPr>
          <p:cNvPr id="2050" name="Picture 2" descr="http://www.diccionariosdigitales.net/GIFsANIMADOS/esqueleto1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706" y="1209506"/>
            <a:ext cx="4096758" cy="524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98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9108" y="116632"/>
            <a:ext cx="482453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Muy Bien, Felicitaciones!</a:t>
            </a:r>
            <a:endParaRPr lang="es-CO" sz="3200" b="1" dirty="0"/>
          </a:p>
        </p:txBody>
      </p:sp>
      <p:sp>
        <p:nvSpPr>
          <p:cNvPr id="5" name="4 CuadroTexto">
            <a:hlinkClick r:id="rId2" action="ppaction://hlinksldjump"/>
          </p:cNvPr>
          <p:cNvSpPr txBox="1"/>
          <p:nvPr/>
        </p:nvSpPr>
        <p:spPr>
          <a:xfrm>
            <a:off x="5216624" y="836712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Musculo</a:t>
            </a:r>
          </a:p>
          <a:p>
            <a:r>
              <a:rPr lang="es-CO" sz="2750" dirty="0" smtClean="0"/>
              <a:t>Fuerte?</a:t>
            </a:r>
          </a:p>
        </p:txBody>
      </p:sp>
      <p:sp>
        <p:nvSpPr>
          <p:cNvPr id="6" name="5 CuadroTexto">
            <a:hlinkClick r:id="rId3" action="ppaction://hlinksldjump"/>
          </p:cNvPr>
          <p:cNvSpPr txBox="1"/>
          <p:nvPr/>
        </p:nvSpPr>
        <p:spPr>
          <a:xfrm>
            <a:off x="7197960" y="831970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Parte Dura</a:t>
            </a:r>
          </a:p>
          <a:p>
            <a:r>
              <a:rPr lang="es-CO" sz="2750" dirty="0" smtClean="0"/>
              <a:t>Del cuerpo</a:t>
            </a:r>
          </a:p>
        </p:txBody>
      </p:sp>
      <p:sp>
        <p:nvSpPr>
          <p:cNvPr id="7" name="6 CuadroTexto">
            <a:hlinkClick r:id="rId4" action="ppaction://hlinksldjump"/>
          </p:cNvPr>
          <p:cNvSpPr txBox="1"/>
          <p:nvPr/>
        </p:nvSpPr>
        <p:spPr>
          <a:xfrm>
            <a:off x="5216624" y="2053270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75% del </a:t>
            </a:r>
          </a:p>
          <a:p>
            <a:r>
              <a:rPr lang="es-CO" sz="2750" dirty="0" smtClean="0"/>
              <a:t>Cuerpo ?</a:t>
            </a:r>
          </a:p>
        </p:txBody>
      </p:sp>
      <p:sp>
        <p:nvSpPr>
          <p:cNvPr id="8" name="7 CuadroTexto">
            <a:hlinkClick r:id="rId5" action="ppaction://hlinksldjump"/>
          </p:cNvPr>
          <p:cNvSpPr txBox="1"/>
          <p:nvPr/>
        </p:nvSpPr>
        <p:spPr>
          <a:xfrm>
            <a:off x="7244680" y="2072847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Resistir sin</a:t>
            </a:r>
          </a:p>
          <a:p>
            <a:r>
              <a:rPr lang="es-CO" sz="2750" dirty="0" smtClean="0"/>
              <a:t>Comida?</a:t>
            </a:r>
          </a:p>
        </p:txBody>
      </p:sp>
      <p:sp>
        <p:nvSpPr>
          <p:cNvPr id="9" name="8 CuadroTexto">
            <a:hlinkClick r:id="rId6" action="ppaction://hlinksldjump"/>
          </p:cNvPr>
          <p:cNvSpPr txBox="1"/>
          <p:nvPr/>
        </p:nvSpPr>
        <p:spPr>
          <a:xfrm>
            <a:off x="5220072" y="3258059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Nuestro Equilibrio?</a:t>
            </a:r>
          </a:p>
        </p:txBody>
      </p:sp>
      <p:sp>
        <p:nvSpPr>
          <p:cNvPr id="10" name="9 CuadroTexto">
            <a:hlinkClick r:id="rId7" action="ppaction://hlinksldjump"/>
          </p:cNvPr>
          <p:cNvSpPr txBox="1"/>
          <p:nvPr/>
        </p:nvSpPr>
        <p:spPr>
          <a:xfrm>
            <a:off x="7263556" y="3262375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Órgano grande</a:t>
            </a:r>
          </a:p>
        </p:txBody>
      </p:sp>
      <p:sp>
        <p:nvSpPr>
          <p:cNvPr id="11" name="10 CuadroTexto">
            <a:hlinkClick r:id="rId8" action="ppaction://hlinksldjump"/>
          </p:cNvPr>
          <p:cNvSpPr txBox="1"/>
          <p:nvPr/>
        </p:nvSpPr>
        <p:spPr>
          <a:xfrm>
            <a:off x="5220072" y="4479606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/>
              <a:t>Sentidos del cuerpo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5220072" y="6093296"/>
            <a:ext cx="202460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b="1" dirty="0" smtClean="0"/>
              <a:t>Siguiente pregunta </a:t>
            </a:r>
            <a:endParaRPr lang="es-CO" b="1" dirty="0"/>
          </a:p>
        </p:txBody>
      </p:sp>
      <p:pic>
        <p:nvPicPr>
          <p:cNvPr id="13" name="Picture 2" descr="http://www.soloimagen.net/public/gifs/flecha-rosa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980" y="5868415"/>
            <a:ext cx="1585900" cy="79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gifmania.com/smileys/con_mensaje/00501crmilia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11" y="908720"/>
            <a:ext cx="4860032" cy="57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51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uadroTexto"/>
          <p:cNvSpPr txBox="1"/>
          <p:nvPr/>
        </p:nvSpPr>
        <p:spPr>
          <a:xfrm>
            <a:off x="199108" y="116632"/>
            <a:ext cx="482453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Lo siento, Fallaste!</a:t>
            </a:r>
            <a:endParaRPr lang="es-CO" sz="3200" b="1" dirty="0"/>
          </a:p>
        </p:txBody>
      </p:sp>
      <p:sp>
        <p:nvSpPr>
          <p:cNvPr id="17" name="16 CuadroTexto">
            <a:hlinkClick r:id="rId2" action="ppaction://hlinksldjump"/>
          </p:cNvPr>
          <p:cNvSpPr txBox="1"/>
          <p:nvPr/>
        </p:nvSpPr>
        <p:spPr>
          <a:xfrm>
            <a:off x="5216624" y="836712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Musculo</a:t>
            </a:r>
          </a:p>
          <a:p>
            <a:r>
              <a:rPr lang="es-CO" sz="2750" dirty="0" smtClean="0"/>
              <a:t>Fuerte?</a:t>
            </a:r>
          </a:p>
        </p:txBody>
      </p:sp>
      <p:sp>
        <p:nvSpPr>
          <p:cNvPr id="18" name="17 CuadroTexto">
            <a:hlinkClick r:id="rId3" action="ppaction://hlinksldjump"/>
          </p:cNvPr>
          <p:cNvSpPr txBox="1"/>
          <p:nvPr/>
        </p:nvSpPr>
        <p:spPr>
          <a:xfrm>
            <a:off x="7197960" y="831970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Parte Dura</a:t>
            </a:r>
          </a:p>
          <a:p>
            <a:r>
              <a:rPr lang="es-CO" sz="2750" dirty="0" smtClean="0"/>
              <a:t>Del cuerpo</a:t>
            </a:r>
          </a:p>
        </p:txBody>
      </p:sp>
      <p:sp>
        <p:nvSpPr>
          <p:cNvPr id="19" name="18 CuadroTexto">
            <a:hlinkClick r:id="rId4" action="ppaction://hlinksldjump"/>
          </p:cNvPr>
          <p:cNvSpPr txBox="1"/>
          <p:nvPr/>
        </p:nvSpPr>
        <p:spPr>
          <a:xfrm>
            <a:off x="5216624" y="2053270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75% del </a:t>
            </a:r>
          </a:p>
          <a:p>
            <a:r>
              <a:rPr lang="es-CO" sz="2750" dirty="0" smtClean="0"/>
              <a:t>Cuerpo ?</a:t>
            </a:r>
          </a:p>
        </p:txBody>
      </p:sp>
      <p:sp>
        <p:nvSpPr>
          <p:cNvPr id="20" name="19 CuadroTexto">
            <a:hlinkClick r:id="rId5" action="ppaction://hlinksldjump"/>
          </p:cNvPr>
          <p:cNvSpPr txBox="1"/>
          <p:nvPr/>
        </p:nvSpPr>
        <p:spPr>
          <a:xfrm>
            <a:off x="7244680" y="2072847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Resistir sin</a:t>
            </a:r>
          </a:p>
          <a:p>
            <a:r>
              <a:rPr lang="es-CO" sz="2750" dirty="0" smtClean="0"/>
              <a:t>Comida?</a:t>
            </a:r>
          </a:p>
        </p:txBody>
      </p:sp>
      <p:sp>
        <p:nvSpPr>
          <p:cNvPr id="21" name="20 CuadroTexto">
            <a:hlinkClick r:id="rId6" action="ppaction://hlinksldjump"/>
          </p:cNvPr>
          <p:cNvSpPr txBox="1"/>
          <p:nvPr/>
        </p:nvSpPr>
        <p:spPr>
          <a:xfrm>
            <a:off x="5220072" y="3258059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Nuestro Equilibrio?</a:t>
            </a:r>
          </a:p>
        </p:txBody>
      </p:sp>
      <p:sp>
        <p:nvSpPr>
          <p:cNvPr id="22" name="21 CuadroTexto">
            <a:hlinkClick r:id="rId7" action="ppaction://hlinksldjump"/>
          </p:cNvPr>
          <p:cNvSpPr txBox="1"/>
          <p:nvPr/>
        </p:nvSpPr>
        <p:spPr>
          <a:xfrm>
            <a:off x="7263556" y="3262375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Órgano grande</a:t>
            </a:r>
          </a:p>
        </p:txBody>
      </p:sp>
      <p:sp>
        <p:nvSpPr>
          <p:cNvPr id="23" name="22 CuadroTexto">
            <a:hlinkClick r:id="rId8" action="ppaction://hlinksldjump"/>
          </p:cNvPr>
          <p:cNvSpPr txBox="1"/>
          <p:nvPr/>
        </p:nvSpPr>
        <p:spPr>
          <a:xfrm>
            <a:off x="5220072" y="4479606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/>
              <a:t>Sentidos del cuerpo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5220072" y="6093296"/>
            <a:ext cx="202460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b="1" dirty="0" smtClean="0"/>
              <a:t>Siguiente pregunta </a:t>
            </a:r>
            <a:endParaRPr lang="es-CO" b="1" dirty="0"/>
          </a:p>
        </p:txBody>
      </p:sp>
      <p:pic>
        <p:nvPicPr>
          <p:cNvPr id="25" name="Picture 2" descr="http://www.soloimagen.net/public/gifs/flecha-rosa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980" y="5868415"/>
            <a:ext cx="1585900" cy="79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www.gifmania.com/smileys/grandes/ADEA11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08" y="908720"/>
            <a:ext cx="4824536" cy="57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90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Que parte del cuerpo es tan duro como una roca</a:t>
            </a:r>
            <a:endParaRPr lang="es-CO" dirty="0"/>
          </a:p>
        </p:txBody>
      </p:sp>
      <p:sp>
        <p:nvSpPr>
          <p:cNvPr id="4" name="3 CuadroTexto"/>
          <p:cNvSpPr txBox="1"/>
          <p:nvPr/>
        </p:nvSpPr>
        <p:spPr>
          <a:xfrm>
            <a:off x="655262" y="260648"/>
            <a:ext cx="7992888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Que parte del cuerpo es tan duro como una roca?</a:t>
            </a:r>
            <a:endParaRPr lang="es-CO" sz="3200" b="1" dirty="0"/>
          </a:p>
        </p:txBody>
      </p:sp>
      <p:sp>
        <p:nvSpPr>
          <p:cNvPr id="5" name="4 Rectángulo redondeado">
            <a:hlinkClick r:id="rId2" action="ppaction://hlinksldjump"/>
          </p:cNvPr>
          <p:cNvSpPr/>
          <p:nvPr/>
        </p:nvSpPr>
        <p:spPr>
          <a:xfrm>
            <a:off x="396605" y="1628800"/>
            <a:ext cx="3528392" cy="1008112"/>
          </a:xfrm>
          <a:prstGeom prst="roundRect">
            <a:avLst>
              <a:gd name="adj" fmla="val 15980"/>
            </a:avLst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Cabeza </a:t>
            </a:r>
            <a:endParaRPr lang="es-CO" sz="5400" dirty="0"/>
          </a:p>
        </p:txBody>
      </p:sp>
      <p:sp>
        <p:nvSpPr>
          <p:cNvPr id="6" name="5 Rectángulo redondeado">
            <a:hlinkClick r:id="rId3" action="ppaction://hlinksldjump"/>
          </p:cNvPr>
          <p:cNvSpPr/>
          <p:nvPr/>
        </p:nvSpPr>
        <p:spPr>
          <a:xfrm>
            <a:off x="395536" y="5445224"/>
            <a:ext cx="3528392" cy="1008112"/>
          </a:xfrm>
          <a:prstGeom prst="roundRect">
            <a:avLst>
              <a:gd name="adj" fmla="val 15980"/>
            </a:avLst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 smtClean="0"/>
              <a:t>Ninguna de las anteriores </a:t>
            </a:r>
            <a:endParaRPr lang="es-CO" sz="3600" b="1" dirty="0"/>
          </a:p>
        </p:txBody>
      </p:sp>
      <p:sp>
        <p:nvSpPr>
          <p:cNvPr id="7" name="6 Rectángulo redondeado">
            <a:hlinkClick r:id="rId4" action="ppaction://hlinksldjump"/>
          </p:cNvPr>
          <p:cNvSpPr/>
          <p:nvPr/>
        </p:nvSpPr>
        <p:spPr>
          <a:xfrm>
            <a:off x="396605" y="4149080"/>
            <a:ext cx="3528392" cy="1008112"/>
          </a:xfrm>
          <a:prstGeom prst="roundRect">
            <a:avLst>
              <a:gd name="adj" fmla="val 15980"/>
            </a:avLst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/>
              <a:t>D</a:t>
            </a:r>
            <a:r>
              <a:rPr lang="es-CO" sz="5400" dirty="0" smtClean="0"/>
              <a:t>ientes  </a:t>
            </a:r>
            <a:endParaRPr lang="es-CO" sz="5400" dirty="0"/>
          </a:p>
        </p:txBody>
      </p:sp>
      <p:sp>
        <p:nvSpPr>
          <p:cNvPr id="8" name="7 Rectángulo redondeado">
            <a:hlinkClick r:id="rId2" action="ppaction://hlinksldjump"/>
          </p:cNvPr>
          <p:cNvSpPr/>
          <p:nvPr/>
        </p:nvSpPr>
        <p:spPr>
          <a:xfrm>
            <a:off x="395536" y="2924944"/>
            <a:ext cx="3528392" cy="1008112"/>
          </a:xfrm>
          <a:prstGeom prst="roundRect">
            <a:avLst>
              <a:gd name="adj" fmla="val 15980"/>
            </a:avLst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Pie  </a:t>
            </a:r>
            <a:endParaRPr lang="es-CO" sz="5400" dirty="0"/>
          </a:p>
        </p:txBody>
      </p:sp>
      <p:pic>
        <p:nvPicPr>
          <p:cNvPr id="3074" name="Picture 2" descr="http://www.imagenesanimadas.net/Personas/Dientes/Dientes-0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642" y="1628800"/>
            <a:ext cx="2464495" cy="276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gifss.com/personas/partes/pies/pies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988" y="1772816"/>
            <a:ext cx="206216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onegif.com/wp-content/uploads/2012/02/Despu%C3%A9s-de-la-fiesta-un-gran-dolor-de-cabeza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21088"/>
            <a:ext cx="4076150" cy="23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27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99108" y="116632"/>
            <a:ext cx="482453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Muy Bien, Felicitaciones!</a:t>
            </a:r>
            <a:endParaRPr lang="es-CO" sz="3200" b="1" dirty="0"/>
          </a:p>
        </p:txBody>
      </p:sp>
      <p:sp>
        <p:nvSpPr>
          <p:cNvPr id="7" name="6 CuadroTexto">
            <a:hlinkClick r:id="rId2" action="ppaction://hlinksldjump"/>
          </p:cNvPr>
          <p:cNvSpPr txBox="1"/>
          <p:nvPr/>
        </p:nvSpPr>
        <p:spPr>
          <a:xfrm>
            <a:off x="5216624" y="836712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Musculo</a:t>
            </a:r>
          </a:p>
          <a:p>
            <a:r>
              <a:rPr lang="es-CO" sz="2750" dirty="0" smtClean="0"/>
              <a:t>Fuerte?</a:t>
            </a:r>
          </a:p>
        </p:txBody>
      </p:sp>
      <p:sp>
        <p:nvSpPr>
          <p:cNvPr id="8" name="7 CuadroTexto">
            <a:hlinkClick r:id="rId3" action="ppaction://hlinksldjump"/>
          </p:cNvPr>
          <p:cNvSpPr txBox="1"/>
          <p:nvPr/>
        </p:nvSpPr>
        <p:spPr>
          <a:xfrm>
            <a:off x="7197960" y="831970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Numero de</a:t>
            </a:r>
          </a:p>
          <a:p>
            <a:r>
              <a:rPr lang="es-CO" sz="2750" dirty="0" smtClean="0"/>
              <a:t>Huesos?</a:t>
            </a:r>
          </a:p>
        </p:txBody>
      </p:sp>
      <p:sp>
        <p:nvSpPr>
          <p:cNvPr id="9" name="8 CuadroTexto">
            <a:hlinkClick r:id="rId4" action="ppaction://hlinksldjump"/>
          </p:cNvPr>
          <p:cNvSpPr txBox="1"/>
          <p:nvPr/>
        </p:nvSpPr>
        <p:spPr>
          <a:xfrm>
            <a:off x="5216624" y="2053270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75% del </a:t>
            </a:r>
          </a:p>
          <a:p>
            <a:r>
              <a:rPr lang="es-CO" sz="2750" dirty="0" smtClean="0"/>
              <a:t>Cuerpo ?</a:t>
            </a:r>
          </a:p>
        </p:txBody>
      </p:sp>
      <p:sp>
        <p:nvSpPr>
          <p:cNvPr id="10" name="9 CuadroTexto">
            <a:hlinkClick r:id="rId5" action="ppaction://hlinksldjump"/>
          </p:cNvPr>
          <p:cNvSpPr txBox="1"/>
          <p:nvPr/>
        </p:nvSpPr>
        <p:spPr>
          <a:xfrm>
            <a:off x="7244680" y="2072847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Resistir sin</a:t>
            </a:r>
          </a:p>
          <a:p>
            <a:r>
              <a:rPr lang="es-CO" sz="2750" dirty="0" smtClean="0"/>
              <a:t>Comida?</a:t>
            </a:r>
          </a:p>
        </p:txBody>
      </p:sp>
      <p:sp>
        <p:nvSpPr>
          <p:cNvPr id="11" name="10 CuadroTexto">
            <a:hlinkClick r:id="rId6" action="ppaction://hlinksldjump"/>
          </p:cNvPr>
          <p:cNvSpPr txBox="1"/>
          <p:nvPr/>
        </p:nvSpPr>
        <p:spPr>
          <a:xfrm>
            <a:off x="5220072" y="3258059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Nuestro Equilibrio?</a:t>
            </a:r>
          </a:p>
        </p:txBody>
      </p:sp>
      <p:sp>
        <p:nvSpPr>
          <p:cNvPr id="12" name="11 CuadroTexto">
            <a:hlinkClick r:id="rId7" action="ppaction://hlinksldjump"/>
          </p:cNvPr>
          <p:cNvSpPr txBox="1"/>
          <p:nvPr/>
        </p:nvSpPr>
        <p:spPr>
          <a:xfrm>
            <a:off x="7263556" y="3262375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 smtClean="0"/>
              <a:t>Órgano grande</a:t>
            </a:r>
          </a:p>
        </p:txBody>
      </p:sp>
      <p:sp>
        <p:nvSpPr>
          <p:cNvPr id="13" name="12 CuadroTexto">
            <a:hlinkClick r:id="rId8" action="ppaction://hlinksldjump"/>
          </p:cNvPr>
          <p:cNvSpPr txBox="1"/>
          <p:nvPr/>
        </p:nvSpPr>
        <p:spPr>
          <a:xfrm>
            <a:off x="5220072" y="4479606"/>
            <a:ext cx="1800200" cy="938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750" dirty="0"/>
              <a:t>Sentidos del cuerpo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5220072" y="6093296"/>
            <a:ext cx="202460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b="1" dirty="0" smtClean="0"/>
              <a:t>Siguiente pregunta </a:t>
            </a:r>
            <a:endParaRPr lang="es-CO" b="1" dirty="0"/>
          </a:p>
        </p:txBody>
      </p:sp>
      <p:pic>
        <p:nvPicPr>
          <p:cNvPr id="15" name="Picture 2" descr="http://www.soloimagen.net/public/gifs/flecha-rosa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980" y="5868415"/>
            <a:ext cx="1585900" cy="79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gifmania.com/smileys/con_mensaje/00501crmilia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11" y="908720"/>
            <a:ext cx="4860032" cy="57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81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632</Words>
  <Application>Microsoft Office PowerPoint</Application>
  <PresentationFormat>Presentación en pantalla (4:3)</PresentationFormat>
  <Paragraphs>246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Datos curiosos del  Cuerpo Humano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Que parte del cuerpo es tan duro como una roca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Datos curiosos del  Cuerpo Humano</dc:title>
  <dc:creator>Usuario</dc:creator>
  <cp:lastModifiedBy>Usuario</cp:lastModifiedBy>
  <cp:revision>1</cp:revision>
  <dcterms:modified xsi:type="dcterms:W3CDTF">2013-09-04T21:51:40Z</dcterms:modified>
</cp:coreProperties>
</file>