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2633-EC3E-4C0A-B30B-59CD6D47BA97}" type="datetimeFigureOut">
              <a:rPr lang="es-ES" smtClean="0"/>
              <a:pPr/>
              <a:t>12/08/2014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B8F3-1ED0-459F-B105-661AE1B068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2633-EC3E-4C0A-B30B-59CD6D47BA97}" type="datetimeFigureOut">
              <a:rPr lang="es-ES" smtClean="0"/>
              <a:pPr/>
              <a:t>12/08/2014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B8F3-1ED0-459F-B105-661AE1B068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2633-EC3E-4C0A-B30B-59CD6D47BA97}" type="datetimeFigureOut">
              <a:rPr lang="es-ES" smtClean="0"/>
              <a:pPr/>
              <a:t>12/08/2014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B8F3-1ED0-459F-B105-661AE1B068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2633-EC3E-4C0A-B30B-59CD6D47BA97}" type="datetimeFigureOut">
              <a:rPr lang="es-ES" smtClean="0"/>
              <a:pPr/>
              <a:t>12/08/2014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B8F3-1ED0-459F-B105-661AE1B068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2633-EC3E-4C0A-B30B-59CD6D47BA97}" type="datetimeFigureOut">
              <a:rPr lang="es-ES" smtClean="0"/>
              <a:pPr/>
              <a:t>12/08/2014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B8F3-1ED0-459F-B105-661AE1B068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2633-EC3E-4C0A-B30B-59CD6D47BA97}" type="datetimeFigureOut">
              <a:rPr lang="es-ES" smtClean="0"/>
              <a:pPr/>
              <a:t>12/08/2014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B8F3-1ED0-459F-B105-661AE1B068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2633-EC3E-4C0A-B30B-59CD6D47BA97}" type="datetimeFigureOut">
              <a:rPr lang="es-ES" smtClean="0"/>
              <a:pPr/>
              <a:t>12/08/2014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B8F3-1ED0-459F-B105-661AE1B068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2633-EC3E-4C0A-B30B-59CD6D47BA97}" type="datetimeFigureOut">
              <a:rPr lang="es-ES" smtClean="0"/>
              <a:pPr/>
              <a:t>12/08/2014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B8F3-1ED0-459F-B105-661AE1B068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2633-EC3E-4C0A-B30B-59CD6D47BA97}" type="datetimeFigureOut">
              <a:rPr lang="es-ES" smtClean="0"/>
              <a:pPr/>
              <a:t>12/08/2014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B8F3-1ED0-459F-B105-661AE1B068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2633-EC3E-4C0A-B30B-59CD6D47BA97}" type="datetimeFigureOut">
              <a:rPr lang="es-ES" smtClean="0"/>
              <a:pPr/>
              <a:t>12/08/2014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8B8F3-1ED0-459F-B105-661AE1B068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32633-EC3E-4C0A-B30B-59CD6D47BA97}" type="datetimeFigureOut">
              <a:rPr lang="es-ES" smtClean="0"/>
              <a:pPr/>
              <a:t>12/08/2014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A8B8F3-1ED0-459F-B105-661AE1B068B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E32633-EC3E-4C0A-B30B-59CD6D47BA97}" type="datetimeFigureOut">
              <a:rPr lang="es-ES" smtClean="0"/>
              <a:pPr/>
              <a:t>12/08/2014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A8B8F3-1ED0-459F-B105-661AE1B068B1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1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15.gif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17.gif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8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9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10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1214478" y="285728"/>
            <a:ext cx="9244034" cy="3214710"/>
          </a:xfrm>
        </p:spPr>
        <p:txBody>
          <a:bodyPr>
            <a:noAutofit/>
          </a:bodyPr>
          <a:lstStyle/>
          <a:p>
            <a:r>
              <a:rPr lang="es-CL" sz="4400" dirty="0" smtClean="0">
                <a:solidFill>
                  <a:schemeClr val="tx1"/>
                </a:solidFill>
              </a:rPr>
              <a:t>Vocabulario Básico Inglés:</a:t>
            </a:r>
            <a:br>
              <a:rPr lang="es-CL" sz="4400" dirty="0" smtClean="0">
                <a:solidFill>
                  <a:schemeClr val="tx1"/>
                </a:solidFill>
              </a:rPr>
            </a:br>
            <a:r>
              <a:rPr lang="es-CL" sz="4400" dirty="0" smtClean="0">
                <a:solidFill>
                  <a:schemeClr val="tx1"/>
                </a:solidFill>
              </a:rPr>
              <a:t>útiles escolares</a:t>
            </a:r>
            <a:endParaRPr lang="es-ES" sz="4400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57356" y="4714884"/>
            <a:ext cx="6172200" cy="1371600"/>
          </a:xfrm>
        </p:spPr>
        <p:txBody>
          <a:bodyPr>
            <a:normAutofit/>
          </a:bodyPr>
          <a:lstStyle/>
          <a:p>
            <a:r>
              <a:rPr lang="es-CL" sz="2400" b="1" dirty="0" smtClean="0"/>
              <a:t>Por:</a:t>
            </a:r>
          </a:p>
          <a:p>
            <a:r>
              <a:rPr lang="es-CL" sz="2400" b="1" dirty="0" smtClean="0"/>
              <a:t>Yeider Correa Ramírez </a:t>
            </a:r>
          </a:p>
          <a:p>
            <a:r>
              <a:rPr lang="es-CL" sz="2400" b="1" dirty="0" smtClean="0"/>
              <a:t>9°1</a:t>
            </a:r>
            <a:endParaRPr lang="es-ES" sz="2400" b="1" dirty="0"/>
          </a:p>
        </p:txBody>
      </p:sp>
      <p:sp>
        <p:nvSpPr>
          <p:cNvPr id="4" name="3 Flecha derecha">
            <a:hlinkClick r:id="rId2" action="ppaction://hlinksldjump"/>
          </p:cNvPr>
          <p:cNvSpPr/>
          <p:nvPr/>
        </p:nvSpPr>
        <p:spPr>
          <a:xfrm>
            <a:off x="3000364" y="6000768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Como se dice diccionario en inglés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571472" y="2928934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2" action="ppaction://hlinksldjump"/>
              </a:rPr>
              <a:t>Diccionary</a:t>
            </a:r>
            <a:endParaRPr lang="es-ES" sz="32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571472" y="3929066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3" action="ppaction://hlinksldjump"/>
              </a:rPr>
              <a:t>Notebook</a:t>
            </a:r>
            <a:endParaRPr lang="es-ES" sz="32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571472" y="4929198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3" action="ppaction://hlinksldjump"/>
              </a:rPr>
              <a:t>Dictionary</a:t>
            </a:r>
            <a:endParaRPr lang="es-ES" sz="3200" dirty="0"/>
          </a:p>
        </p:txBody>
      </p:sp>
      <p:pic>
        <p:nvPicPr>
          <p:cNvPr id="22530" name="Picture 2" descr="http://blogs.infobae.com/maternidad/files/2013/01/diccionario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643182"/>
            <a:ext cx="2738470" cy="2738470"/>
          </a:xfrm>
          <a:prstGeom prst="rect">
            <a:avLst/>
          </a:prstGeom>
          <a:noFill/>
        </p:spPr>
      </p:pic>
      <p:sp>
        <p:nvSpPr>
          <p:cNvPr id="9" name="8 Flecha derecha">
            <a:hlinkClick r:id="rId5" action="ppaction://hlinksldjump"/>
          </p:cNvPr>
          <p:cNvSpPr/>
          <p:nvPr/>
        </p:nvSpPr>
        <p:spPr>
          <a:xfrm>
            <a:off x="7929586" y="6000768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izquierda">
            <a:hlinkClick r:id="rId6" action="ppaction://hlinksldjump"/>
          </p:cNvPr>
          <p:cNvSpPr/>
          <p:nvPr/>
        </p:nvSpPr>
        <p:spPr>
          <a:xfrm>
            <a:off x="6858016" y="6000768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Como se dice carpeta en inglés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571472" y="2714620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2" action="ppaction://hlinksldjump"/>
              </a:rPr>
              <a:t>Folklore</a:t>
            </a:r>
            <a:endParaRPr lang="es-ES" sz="32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571472" y="3643314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2" action="ppaction://hlinksldjump"/>
              </a:rPr>
              <a:t>Creeper</a:t>
            </a:r>
            <a:endParaRPr lang="es-ES" sz="32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571472" y="4572008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3" action="ppaction://hlinksldjump"/>
              </a:rPr>
              <a:t>Folder</a:t>
            </a:r>
            <a:endParaRPr lang="es-ES" sz="3200" dirty="0"/>
          </a:p>
        </p:txBody>
      </p:sp>
      <p:pic>
        <p:nvPicPr>
          <p:cNvPr id="23554" name="Picture 2" descr="http://www.staples.com.ar/images/p/CARVHLISAN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3714" y="2382944"/>
            <a:ext cx="3188096" cy="2903444"/>
          </a:xfrm>
          <a:prstGeom prst="rect">
            <a:avLst/>
          </a:prstGeom>
          <a:noFill/>
        </p:spPr>
      </p:pic>
      <p:sp>
        <p:nvSpPr>
          <p:cNvPr id="8" name="7 Flecha izquierda">
            <a:hlinkClick r:id="rId5" action="ppaction://hlinksldjump"/>
          </p:cNvPr>
          <p:cNvSpPr/>
          <p:nvPr/>
        </p:nvSpPr>
        <p:spPr>
          <a:xfrm>
            <a:off x="6858016" y="6000768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hydra-media.cursecdn.com/minecraft-nl.gamepedia.com/0/04/Horse_Update_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6225438" cy="4295747"/>
          </a:xfrm>
          <a:prstGeom prst="rect">
            <a:avLst/>
          </a:prstGeom>
          <a:noFill/>
        </p:spPr>
      </p:pic>
      <p:pic>
        <p:nvPicPr>
          <p:cNvPr id="5" name="4 Imagen" descr="text (2)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928670"/>
            <a:ext cx="6215106" cy="1000129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1.bp.blogspot.com/_zIdREYDVMTo/TMCN3qqY1JI/AAAAAAAAAJs/9UUGWMKrZME/s400/carita+tris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85992"/>
            <a:ext cx="4516807" cy="3195642"/>
          </a:xfrm>
          <a:prstGeom prst="rect">
            <a:avLst/>
          </a:prstGeom>
          <a:noFill/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28728" y="571501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mtClean="0">
                          <a:hlinkClick r:id="rId3" action="ppaction://hlinksldjump"/>
                        </a:rPr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4" action="ppaction://hlinksldjump"/>
                        </a:rPr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5" action="ppaction://hlinksldjump"/>
                        </a:rPr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6" action="ppaction://hlinksldjump"/>
                        </a:rPr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7" action="ppaction://hlinksldjump"/>
                        </a:rPr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8" action="ppaction://hlinksldjump"/>
                        </a:rPr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9" action="ppaction://hlinksldjump"/>
                        </a:rPr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10" action="ppaction://hlinksldjump"/>
                        </a:rPr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11" action="ppaction://hlinksldjump"/>
                        </a:rPr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12" action="ppaction://hlinksldjump"/>
                        </a:rPr>
                        <a:t>10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text (1).gi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85852" y="928670"/>
            <a:ext cx="6286544" cy="1357322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2.bp.blogspot.com/-dlPFmyWT9zI/T7hq7axKhJI/AAAAAAAAAIU/tZtW4QgxalE/s1600/Carita+Feli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214554"/>
            <a:ext cx="3151149" cy="3143272"/>
          </a:xfrm>
          <a:prstGeom prst="rect">
            <a:avLst/>
          </a:prstGeom>
          <a:noFill/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500166" y="578645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mtClean="0">
                          <a:hlinkClick r:id="rId3" action="ppaction://hlinksldjump"/>
                        </a:rPr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4" action="ppaction://hlinksldjump"/>
                        </a:rPr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5" action="ppaction://hlinksldjump"/>
                        </a:rPr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6" action="ppaction://hlinksldjump"/>
                        </a:rPr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7" action="ppaction://hlinksldjump"/>
                        </a:rPr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8" action="ppaction://hlinksldjump"/>
                        </a:rPr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9" action="ppaction://hlinksldjump"/>
                        </a:rPr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10" action="ppaction://hlinksldjump"/>
                        </a:rPr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11" action="ppaction://hlinksldjump"/>
                        </a:rPr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hlinkClick r:id="rId12" action="ppaction://hlinksldjump"/>
                        </a:rPr>
                        <a:t>10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text.gi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71538" y="928670"/>
            <a:ext cx="7013913" cy="1200307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/>
          <a:lstStyle/>
          <a:p>
            <a:r>
              <a:rPr lang="es-CL" dirty="0" smtClean="0"/>
              <a:t>Como se dice lápiz en inglés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642910" y="3286124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2" action="ppaction://hlinksldjump"/>
              </a:rPr>
              <a:t>Pencil</a:t>
            </a:r>
            <a:endParaRPr lang="es-ES" sz="3200" dirty="0"/>
          </a:p>
        </p:txBody>
      </p:sp>
      <p:sp>
        <p:nvSpPr>
          <p:cNvPr id="5" name="4 Rectángulo redondeado">
            <a:hlinkClick r:id="rId3" action="ppaction://hlinksldjump"/>
          </p:cNvPr>
          <p:cNvSpPr/>
          <p:nvPr/>
        </p:nvSpPr>
        <p:spPr>
          <a:xfrm>
            <a:off x="642910" y="4286256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3" action="ppaction://hlinksldjump"/>
              </a:rPr>
              <a:t>Penguin</a:t>
            </a:r>
            <a:endParaRPr lang="es-ES" sz="32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642910" y="5286388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3" action="ppaction://hlinksldjump"/>
              </a:rPr>
              <a:t>Sharpie</a:t>
            </a:r>
            <a:endParaRPr lang="es-ES" sz="3200" dirty="0"/>
          </a:p>
        </p:txBody>
      </p:sp>
      <p:sp>
        <p:nvSpPr>
          <p:cNvPr id="14338" name="AutoShape 2" descr="data:image/jpeg;base64,/9j/4AAQSkZJRgABAQAAAQABAAD/2wCEAAkGBxQRDxUUExIVDxIRGBQVFxcUFBcaGBAZFBUXFhUUFBYYHCggGR4lGxgVJDEhJSkrLi4uFx81ODMsNygtLisBCgoKDg0OGhAQGy0kHyQvLCw3Li8sLCw0LDIsLSwsLDcsLCwsLCwsLCwsLCwsLS4sLCwsLCwsLC0sLCwsLCwsLP/AABEIAOAA4AMBEQACEQEDEQH/xAAcAAEAAgMBAQEAAAAAAAAAAAAAAwUCBAYHAQj/xAA7EAACAQIDBgELAgUEAwAAAAAAAQIDEQQFIQYSMUFRYRMHIjJScYGRoaKx8ELhFDNiwdEVI0PxcoKS/8QAGgEBAAIDAQAAAAAAAAAAAAAAAAMEAQIFBv/EADMRAAIBAgQCCQQCAgMBAAAAAAABAgMRBAUSITFBEyIyUWFxobHhgZGiwdHwIzNCUmIG/9oADAMBAAIRAxEAPwD3EAAAAAAAAAAAAAAAAAAAAAAAAAAAAAHyUrK70S+QMpX2RyWeZy6j3YNqC5rRz/Yq1Kl9kdvCYNU1qnx9vkqKeLnB3jOUX2bNE2uBcnThPtJMusu2pa0rLeXrRWq9q5+4ljW7znVsuT3p/Y6ehXjOKlCSlF8GidNPgcqUJQdpKzJDJqAAAAAAAAAAAAAAAAAAAAAAAAAAAAAAAD5KVld6JdeQMpX2RyWe5z4r3IO1NcX6/wCxVqVNWy4HbweD6Lrz7XsUcpEZfIpMAjlIGDYy3NZ4ee9B6PjF8Je3v3NoyceBBWoQqq0vud7lOaQxEN6Ds16UXxg+/wDktRkpI4VahKlK0jeNiEAAAAAAAAAAAAAAAAAAAAAAAAAAAAHyUklduyXN8gZSb2RyWe5z4r3IO1NcX6/7FWpU1bLgdzB4NUutPtexRykRl4ikwCOUgYIpMAjlIGCTA4+dCopwdpL4SXNNc0bJtO6I6tONSOmR6Tk2awxNLfjo1pKPOD6ezoy1GSkjgV6MqUtLN82IQAAAAAAAAAAAAAAAAAAAAAAAAAYVqsYRcpSUIxTcpSaSilq22+CAOPybbfC5m6sMPU3vCbTjJWdSPBVIp8YP/u2hh7m8Xpd1xNbM8C6eq1g/p7MqzhpO5hcWqq0y7XuVkmaFwjlIGCKTAI5SBgilIGCOTANvJs2lhqynHVcJR9ePT29GbRlpdyGvRVWOlnquFxEasIzg96M0mn7S2nfc8/KLi3F8SUyagAAAAAAAAAAAAAAAAAAAAAA+NgHj+23lSlhszeFrYVrBbrjUc43lWU/+WC4ShxW7z1vZqyGSow3k3cMdSxuXYrwsFJeIpwe9Kne3+3FP0ou/6uFmn3wD1zBVKdaLX6kvOTfHv7A0ZUmndHOZ5lTovej51N8/V7P/ACVpw0ncwuLVVaZdr3KaTIy4RykDBFKQMEcmARykDBFJmQdh5PM3tN4eT0leUOzXpR9619z6k1KXI5uPo3XSL6nfE5ygAAAAAAAAAAAAAAAAAAAAD42AeZeWihjcRg1/BVJKnSe/Vp07qpVUdYyjJavdavu8+PFJGLmbHP7IU47R4FU8fSlGphpJQxMbRdX1lF9WlaStbg9HawHe4OpHApUFTUKEFuqCWiXWPXv19pkwaed0JULYihK9Pimtdy/J9Y/jALXJM7p4ym4tJTStOD5r1l1X2MNG0W07ooc9yl0XvR1pvn6nZ/5K04aTt4XFKqtMu17lJKRGWyOTAI5SBgikzII5SBgky/FOlXpzXGE4y9tnqvermU7M0qR1RcT24uHnAAAAAAAAAAAAAAAAAAAAfJOyu9EjEpKKbeyRlK5RZjj3N2jpFfV3PCZvnMsRLo6Lagnx7/ju+50qGHUFeXEywEHPjolz6+w9BkuYVMVStVW62v3/AD3lbEU1B7GvmuWKEL0IqCjduEFbi7uUUud7tncKpXUMdTxkPBqvdrL0J+t+/VcwCioZxPAVpUcRHepS9KPFWem/C/FPpz9oBW7T5dPCOOMwc96g7SUou/hX5S6wfDX2MwZOq2U2ppZjScWlGtFWqU3zT/VHrF/Iw0Zi2ndFXn2UOi96OtJ/GHZ9u5XnCx2sNilVWmXH3KSUiMtkUmZBHKQMEUpAHR7G7NyxNRVZrdoQaev/ACtP0V26v3eySnC+5SxWJVNaVxfoeqFk4wAAAAAAAAAAAAAAAAAB8k7K70SMSkopybskZSvsUOZY/fe7HSC+o8HnGcPFPoqW0F+Xx3L6nSoUNG74kWCwjm7vSK4vr2RTy7LpYmWqW0Fz7/BElWqoLxLbRKy0SPXLTTiowVkiju3diNW/tL2GxSn1ZcfcjnTa3OO2xyCVnXoJ7y86UI8dNd+FufYuEZT4HNKWaUv4bENQxMU/Cq6ee7ffrHnxWvADnMDn9XKMTLDYuG/h5+nD0luy08Wlf0k1e6526oArtsskqYCUMxy6pv4V2nGUHfwd7k/Wpvhr7GAehbC7Z0c1oNNKFeKtVpPW/Lfh1i/lw7vDRtGTTujT2hyV0Hvx1pP4wb5Pt0ZXnCx2cNiVUWl8fcopSNC0RSYB0OyOzEsXLfqXjh4vV8HVa/THt1f4pIQ1FPE4lU1ZcfY9To0owioxSjGKSSSsklwSRZOM227szBgAAAAAAAAAAAAAAAAHyTsrvRI1lJRTlJ2SMpX2RQ5lj997sdIL6jwmcZw8U3Sp7QX5fHcvr5dKhQ0bviRYLCObu9Iri+vZFPLsuliZapbQXPv8ESVaqgvEttErLRI9d1acVGKskUd27shqVCvOZJGJrzmVZVLcCVIkpYi+j4/c7GBzBVf8c+17/JWq0dO64HnPlG2OlZ4rCJqcfPqU4aN218Slb9S4tL2rXj1CuUmU53Qz3D/wWLkqWNin/D17L/cdvdd6edD9SV1rwA57IM/xGR4ueDxtPxMLU9OHpR3Z6eNRv6UWr3XOzWjQBntbszPLqkMzyypvYWTU4yg7+BvaWfrU3w162YB6dsJtlRzXDtNRhXirVaT1TXDfjfjF/Lh3eGjZNp3RW7SZG8O9+F5Um/fTb5Pt0f44JwsdjDYlVFZ8fcl2R2Yli5b9S8cPF6vnVa/THt1fu9iENRjE4lUlZcfY9To0owioxSjGKSSSsklwSRZOM227szBgAAAAAAAAAAAAAAAAHyTsrvRI1lJRi5SdkjKV9kUOZY/fe7HSC+rueEzjOHim6VPaC/L47l9fLp0KGjd8SLBYRzd3pFcX17IqZdl0sTLVLaC59/gjerVUF4ltolZaJHrerTioxVkiju3dkNSoV5zJIxNacyrOZKkQTkVJzJUjRxWJtovj/ggvzLNOlfibOAzHf82WkuX9X7npMtzNVv8AFU7XJ9/z7lDF4N0+vHh7fB5j5UfJ225Y3AxcakXv1aUNG2tXWpW4S5tLjxWvHtHPaNLIs5oZ/hVgsc1Sx1NPwK9leo7fN6edD9S1VmtA4lPs9nuIyLFzwWNh4mFm/Pha8d2enjUb+lFriudmtGgCXa3ZieXVIZnllTewsmpxcNfA3tLPrTeq14XswD17yfZz/q2BVadF0k7wqJp7lRrSTpt+lF/J3XIWMqVt0dtRpRhFRilGMUkktEkuCRkw227szBgAAAAAAAAAAAAAAAAHyUrK70SNZSjGLlJ2SMpX2RQ5lj997sdIL6jwecZw8U+ip7QXr8dy+vl06FDRu+JFgsI5u70iuL69kVcuy6WJlqltBc+/wRvVqqC8S20SstEj1vVpxUYqyRR3buyGpUK85kkYmtOZVnMlSIJyKk5kqRo4rE8kQN82WadPmyuqTIZzLcYkG8Q6ne6JLci7yzM1N7knafL+r9z12V5p066Or2u/v+fc4mMwLp/5Idn2+Dzbyo+TptyxuBi41Ivfq0oaNta+LStwlzaXHitePcOY0aWRZzQz/CrA45qljqafgV7K9RpfN6edH9S1VmtA4l95IdlMww1bEUMTFLARvFqavGvKSWtD+lp+c+HK107ZB7FhMNClTjTpxVOnBKMYxVlFJWSSXBAwSgAAAAAAAAAAAAAAAAA+SlZXeiRrKUYpyk7JGUr7Iocyx++7R0gvq9p4POM4eKfR0toL1+O5ffw6dCho3fEiwWEc3d6RXF9eyKuXZdLEy1S2guff4I3q1VBWXEttErLRI9b1acVGKskUd27shqVCvOZJGJrTmVZzJUiCcipOZKkaOKxPJEDfNlmnT5srqkyGcy3GJA2QN3JSKrUtouP2MqNzeMbkCet+ZIm07okaTVjpMnzXxPMm7TXB+v8AuesyzM1WXR1O139/z7nnsfgOi68Oz7fBz2Y+SPD4rMIYqMpYenvb9anT83xZLVSpyX8tt+k17rPU7SOUz1KMbKy4IyYPoAAAAAAAAAAAAAAAAAPkpWV3okaykopyk7JGUr7Iocxx++7R0gvq7s8HnGcPFPo6W0F+Xn4dy+/h06FDRu+JFgsI5u70iufXsirl2XSxMtUtoLn3+CN6tVQVlxLbRKy0SPW9WnFRirJFHdu7IalQrzmSRia05lWcyVIgnMqTmSpGjisTyRA3zZZp0+bK6pMhnMtxiQNkDdyUiq1LaLj9jKjc3jG5rkhKAC62dyR15KcrxpRfHg5tco/5OtlmXSxEtctor18v5Odj8bGjHRHeT9PM7yKsrHsTzB9AAAAAAAAAAAAAAAAAB8lKyu9EjWUlFOUnZIylfZFDmOP33aOkF9Xdng84zh4p9HS2gvy+O5ffw6dCho3fEiwWEc3d6RXPr2RVy7LpYmWqW0Fz7/BG9WqoKy4ltolZaJHrerTioxVkiju3dkNSoV5zJIxNacyrOZKkQTmVJzJUjRxWJ5Igb5ss06fNldUmQzmW4xIGyBu5KRValtFx+xlRubxjc1yQlABdbPZG673p3jST98+y7dWdbLcteIeue0F6+RzsdjlQWmPa9ju6dNRSUUopaJLgj18YqKUYqyR5mUnJ3fEyNjAAAAAAAAAAAAAAAAAPkpWV3okaykopyk7JGUr7Iocxx/iO0dIL6u7PB5xnDxT6OltBfl5+Hcvvvw6dCho3fEiwWEc3d6RXz7Iq5dl0sTLVLaC59/gjerVUFZcS30SstEj1vVpxUYqyRR3buyCpUK85kkYmtOZVnMlSIJzKk5kqRo4rE8kQN82WadPmyuqTIZzLcYkDZA3clIqtS2i4/Yyo3N4xua5ISgAutnsjdd707xpJ++fZdur/ABdbLcteIeue0F6+X7OdjscqC0x7Xsd3TpqKSilFLRJcEevjFRSjFWSPMyk5O74mRsYAAAAAAAAAAAAAAAAB8lKyu9EjWUlFOUnZIylfZFDmOP8AEdo6QX1d2eDzjOHin0dPaC/Lz8O5fV78OnQoaN3xIsFhHN3ekV8+yKuXZdLEy1S2guff4I3q1VBWXEttErLRI9b1acVGKskUd27shqVCvOZJGJrTmVZzJUiCcipOZKkaOKxPJEDfNlmnT5srqkyGcy3GJA2QN3JSKrUtouP2MqNzeMbmuSEoALrZ7I3Xe9O8aS+M30Xbq/xdbLcteIeue0F6+X7OdjscqC0x7Xsd3TpqKSilFLRJcEj18YqKUYqyR5mUnJ3fEyNjAAAAAAAAAAAAAAAAAPkpWV3okaykopyk7JGUr7Iocyx/iOy0gvq7s8HnGcPFvo6e0F+Xn4dy+r34dOhQ0bviRYLCObu9Ir59kVcuy6WJlqltBevgjerVUFZcS20SstEj1vVpxUYqyRR3buyGpUK85kkYmtOZVnMlSIJyKk5kqRoYrE8kQN82WadPmyvqTIZzLcYkDZA3clIqtS2i4/YzFXN4xua5ISgAutnsjdd707xpL4zfRdur/F1sty14l657QXr5ftnOx2OVBaY9r2O7p01FJRSilokuCXY9fGKilGKskeZlJyd3xMjYwAAAAAAAAAAAAAAAAD5KVld6JGspRhFyk7JGUr7Iocxx/iOy0gvq7s8FnGcPFy6OntBfl5+Hcvr5dOhQ0bviRYLCObu9Ir59kVsuy6WJlqltBevgjerVUFZcS20SstEj1vVhFRirJFHdu7IalQrzmSRia05lWcyVIgnMqTmSpGhisTyRA3zZZp0+bK+pMhnMtxiQNkDdyUiq1LaLj9jMVc3jG5rkhKAC62eyN13vTvGkvjN9F26v8XWy3LXiHrntBevl+2c7HY5UFpj2vY7unBRSUUopaJLgkuSPXxiopRirJHmZScnd8TI2MAAAAAAAAAAAAAAAAA+SlZXeiRrKUYRcpOyRlK7sihzHH+I7LSC+ruzwWcZxLFy6OntBfl5+Hcvr5dOhQ0bviRYLCObu9Ir59kVsuy6WJlqltBevgjerVUFZcS20SstEj1vVhFRirJFHdu7IalQrzmSRia05lWcyVIgnMqTmSpGhisTyRA3zZZp0+bK+pMhnMtxiQNkDdyUiq1LaLj9jMVc3jG5rkhKAC62eyN13vTvGkvjNrku3V/i62W5a8Q9c9oL18v2znY7HKgtMe17Hd04KKSilFJWSXBJckevjFRSjFWSPMyk5O74mRsYAAAAAAAAAAAAAAAAAAIcTQU1Z3t2drlTGYSniYdHUvbwdvuSU5uDujTeVU/6viv8AByJf/PYP/wBff4J1iqngbKppKy0SOlHDQhFRjskRam3dmviNPeU8RDo7O5LDc05zOdOZOkQTmVJzJUjQxWJ5Igb5ss06fNlfUmQzmW4xIGyBu5KRValtFx+xmMbm8Y3NckJQAXWz2Ruu9+d40l8Ztcl26v8AF1sty14h657QXr5ft/1c7HY5UFpj2vY7unBRSSSSSskuCS5Hr4xUUoxVkjzMpOTu+JkbGAAAAAAAAAAAAAAAAAAAAYSZG2bIwbI2zYxbNGzJqY6WiObmErRRPRW5XTmcScy2kaGKxPJEDfNlmnT5sr6kyGcy3GJA2QN3JSKrUtouP2Mxjc3jG5rkhKAC62eyN13vzvGkvjUa5Lt1f4utluWvEPXPaHv5ft/1c7HY5UFpj2vY7unBRSSSSWiS4JI9fGKilGKskeZlJyd3xMjYwAAAAAAAAAAAAAAAAAAAD42YbsgRNkDZIYtmjZkwbI2zY08xfmr2/wBjl5m7QT8SxQW7KPFYnkjht82dGnT5sr6kyGcy3GJA2QN3JSKrUtouP2Mxjc3jG5rkhKAC62eyN13vzuqS+NRrku3V/i62W5a8Q9c9oL18v2/6udjscqC0x7Xsd3TgopJJJLRJcEj18YqKUYqyR5mUnJ3fEyNjAAAAAAAAAAAAAAAAAAAAABhUZHUextEibIGzcwbI2zYxbNGzJr4ujvxtdr2FTEUY1oqLfDcmpz0O5WzyWPry+CKEsti/+TLaxsu5EMsij67+CIXlcP8AsyRY+X/Ur82y/wAGCkpb12lw4XTf9ipiMEqUdV7lrC4jpp6WilKp0QAXez2Ruu9+d1ST99S3Jdur/F1sty14h657QXr5ft/1c7HY5UFpj2vY7qnBRSSSSWiS4I9fGKilGKskeZlJyd3xMjYwAAAAAAAAAAAAAAAAAAAAAACGq9SvUluSRWxE2QNm5i2aNmTBsjbNjFs0bNjBsjbMmDZo2bFRtL/IX/mvtI5+Pf8Aj+v8l/L/APb9P4OXOQdou9nsidd787qkvjU7Lt1f4utluWvEPXPaC9fL9v8Aq52OxyoLTHtex3VOCikkkktElwR6+MVFKMVZI8zKTk7viZGxgAAAAAAAAAAAAAAAAAAAAAAEGNxUaNKdSbtClGU5PpGCcm/ggCqyHPaOOw8a9Ce/Tn8YPnCa5SXQpTunuTI32yJs2MGyNs2MWzRs2MGyNsyYNmjZsYtkbZsVW0X8j/2j/cpY3en9S7gf9v0ZpbPZE67353VJfGo+i7dX+JluWvEPXPaC9fL9v+qzjscqC0x7Xsd1TgopJJJLRJcEux6+MVFKMVZI8zKTk7viZGxgAAAAAAAAAAAAAAAAAAAAAAAA4Py15s8Pk9WMf5mKccPFLi993mkufmKS94Bq7BZR/p2CpUkkp23qtuE5ytvXfO2iT6RRpOCkrGU7HWZfmVPEQc6U41IqUoNxae7KLtKLtzRzppxdmWE7mw2RNm5g2RtmTBs0bNjFsjbNjKFCUuCZvDD1Z8ImrqRXFmVXJ1Uju1H5t02lzs72vyLCyvX/ALXt3L+TEcY6bvBblpTgopJJRS0SXBLojrxiopRirJFKUnJ3fEyNjAAAAAAAAAAAAAAAAAAAAAAAAAAPONs6H8ZnOGpPWll9P+JmuUqtaW7Qi11Xhyl7+4BwHlO8odt7CYSeusatWL4cnTptfOXuQBxGwu2VbK8RvwvOjOyq0m9Ki6rpJcn/AGIqtJTVjaMtLP0zkGdUsdQjWw8vEhP4wfOE1ykuhy5QkpabblpSVrlpHCyfb2m8cJUl4GrqxRLDBLm2/kWI4GP/ACdzR13yJ4UYrgkizCjTh2UROcnxZISmoAAAAAAAAAAAAAAAAAAAAAAAAAAAAAB4ltRUx+LqV6WXYerN4qo5VsTbcgoJKnTpUqk2lpTjG7i+LlbizAKzJPIHiJ2eKxVOgrq8aUXUk1zTk91RfH1jIPQsj8kGWYazlReKmv1V5by/+FaHxQB2+DwdOjBQpU4UYLhGnFRivYoqwBOAAAAAAAAAAAAAAAAAAAAAAAAAAAAAAAAAA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0" name="AutoShape 4" descr="data:image/jpeg;base64,/9j/4AAQSkZJRgABAQAAAQABAAD/2wCEAAkGBxQRDxUUExIVDxIRGBQVFxcUFBcaGBAZFBUXFhUUFBYYHCggGR4lGxgVJDEhJSkrLi4uFx81ODMsNygtLisBCgoKDg0OGhAQGy0kHyQvLCw3Li8sLCw0LDIsLSwsLDcsLCwsLCwsLCwsLCwsLS4sLCwsLCwsLC0sLCwsLCwsLP/AABEIAOAA4AMBEQACEQEDEQH/xAAcAAEAAgMBAQEAAAAAAAAAAAAAAwUCBAYHAQj/xAA7EAACAQIDBgELAgUEAwAAAAAAAQIDEQQFIQYSMUFRYRMHIjJScYGRoaKx8ELhFDNiwdEVI0PxcoKS/8QAGgEBAAIDAQAAAAAAAAAAAAAAAAMEAQIFBv/EADMRAAIBAgQCCQQCAgMBAAAAAAABAgMRBAUSITFBEyIyUWFxobHhgZGiwdHwIzNCUmIG/9oADAMBAAIRAxEAPwD3EAAAAAAAAAAAAAAAAAAAAAAAAAAAAAHyUrK70S+QMpX2RyWeZy6j3YNqC5rRz/Yq1Kl9kdvCYNU1qnx9vkqKeLnB3jOUX2bNE2uBcnThPtJMusu2pa0rLeXrRWq9q5+4ljW7znVsuT3p/Y6ehXjOKlCSlF8GidNPgcqUJQdpKzJDJqAAAAAAAAAAAAAAAAAAAAAAAAAAAAAAAD5KVld6JdeQMpX2RyWe5z4r3IO1NcX6/wCxVqVNWy4HbweD6Lrz7XsUcpEZfIpMAjlIGDYy3NZ4ee9B6PjF8Je3v3NoyceBBWoQqq0vud7lOaQxEN6Ds16UXxg+/wDktRkpI4VahKlK0jeNiEAAAAAAAAAAAAAAAAAAAAAAAAAAAAHyUklduyXN8gZSb2RyWe5z4r3IO1NcX6/7FWpU1bLgdzB4NUutPtexRykRl4ikwCOUgYIpMAjlIGCTA4+dCopwdpL4SXNNc0bJtO6I6tONSOmR6Tk2awxNLfjo1pKPOD6ezoy1GSkjgV6MqUtLN82IQAAAAAAAAAAAAAAAAAAAAAAAAAYVqsYRcpSUIxTcpSaSilq22+CAOPybbfC5m6sMPU3vCbTjJWdSPBVIp8YP/u2hh7m8Xpd1xNbM8C6eq1g/p7MqzhpO5hcWqq0y7XuVkmaFwjlIGCKTAI5SBgilIGCOTANvJs2lhqynHVcJR9ePT29GbRlpdyGvRVWOlnquFxEasIzg96M0mn7S2nfc8/KLi3F8SUyagAAAAAAAAAAAAAAAAAAAAAA+NgHj+23lSlhszeFrYVrBbrjUc43lWU/+WC4ShxW7z1vZqyGSow3k3cMdSxuXYrwsFJeIpwe9Kne3+3FP0ou/6uFmn3wD1zBVKdaLX6kvOTfHv7A0ZUmndHOZ5lTovej51N8/V7P/ACVpw0ncwuLVVaZdr3KaTIy4RykDBFKQMEcmARykDBFJmQdh5PM3tN4eT0leUOzXpR9619z6k1KXI5uPo3XSL6nfE5ygAAAAAAAAAAAAAAAAAAAAD42AeZeWihjcRg1/BVJKnSe/Vp07qpVUdYyjJavdavu8+PFJGLmbHP7IU47R4FU8fSlGphpJQxMbRdX1lF9WlaStbg9HawHe4OpHApUFTUKEFuqCWiXWPXv19pkwaed0JULYihK9Pimtdy/J9Y/jALXJM7p4ym4tJTStOD5r1l1X2MNG0W07ooc9yl0XvR1pvn6nZ/5K04aTt4XFKqtMu17lJKRGWyOTAI5SBgikzII5SBgky/FOlXpzXGE4y9tnqvermU7M0qR1RcT24uHnAAAAAAAAAAAAAAAAAAAAfJOyu9EjEpKKbeyRlK5RZjj3N2jpFfV3PCZvnMsRLo6Lagnx7/ju+50qGHUFeXEywEHPjolz6+w9BkuYVMVStVW62v3/AD3lbEU1B7GvmuWKEL0IqCjduEFbi7uUUud7tncKpXUMdTxkPBqvdrL0J+t+/VcwCioZxPAVpUcRHepS9KPFWem/C/FPpz9oBW7T5dPCOOMwc96g7SUou/hX5S6wfDX2MwZOq2U2ppZjScWlGtFWqU3zT/VHrF/Iw0Zi2ndFXn2UOi96OtJ/GHZ9u5XnCx2sNilVWmXH3KSUiMtkUmZBHKQMEUpAHR7G7NyxNRVZrdoQaev/ACtP0V26v3eySnC+5SxWJVNaVxfoeqFk4wAAAAAAAAAAAAAAAAAB8k7K70SMSkopybskZSvsUOZY/fe7HSC+o8HnGcPFPoqW0F+Xx3L6nSoUNG74kWCwjm7vSK4vr2RTy7LpYmWqW0Fz7/BElWqoLxLbRKy0SPXLTTiowVkiju3diNW/tL2GxSn1ZcfcjnTa3OO2xyCVnXoJ7y86UI8dNd+FufYuEZT4HNKWaUv4bENQxMU/Cq6ee7ffrHnxWvADnMDn9XKMTLDYuG/h5+nD0luy08Wlf0k1e6526oArtsskqYCUMxy6pv4V2nGUHfwd7k/Wpvhr7GAehbC7Z0c1oNNKFeKtVpPW/Lfh1i/lw7vDRtGTTujT2hyV0Hvx1pP4wb5Pt0ZXnCx2cNiVUWl8fcopSNC0RSYB0OyOzEsXLfqXjh4vV8HVa/THt1f4pIQ1FPE4lU1ZcfY9To0owioxSjGKSSSsklwSRZOM227szBgAAAAAAAAAAAAAAAAHyTsrvRI1lJRTlJ2SMpX2RQ5lj997sdIL6jwmcZw8U3Sp7QX5fHcvr5dKhQ0bviRYLCObu9Iri+vZFPLsuliZapbQXPv8ESVaqgvEttErLRI9d1acVGKskUd27shqVCvOZJGJrzmVZVLcCVIkpYi+j4/c7GBzBVf8c+17/JWq0dO64HnPlG2OlZ4rCJqcfPqU4aN218Slb9S4tL2rXj1CuUmU53Qz3D/wWLkqWNin/D17L/cdvdd6edD9SV1rwA57IM/xGR4ueDxtPxMLU9OHpR3Z6eNRv6UWr3XOzWjQBntbszPLqkMzyypvYWTU4yg7+BvaWfrU3w162YB6dsJtlRzXDtNRhXirVaT1TXDfjfjF/Lh3eGjZNp3RW7SZG8O9+F5Um/fTb5Pt0f44JwsdjDYlVFZ8fcl2R2Yli5b9S8cPF6vnVa/THt1fu9iENRjE4lUlZcfY9To0owioxSjGKSSSsklwSRZOM227szBgAAAAAAAAAAAAAAAAHyTsrvRI1lJRi5SdkjKV9kUOZY/fe7HSC+rueEzjOHim6VPaC/L47l9fLp0KGjd8SLBYRzd3pFcX17IqZdl0sTLVLaC59/gjerVUF4ltolZaJHrerTioxVkiju3dkNSoV5zJIxNacyrOZKkQTkVJzJUjRxWJtovj/ggvzLNOlfibOAzHf82WkuX9X7npMtzNVv8AFU7XJ9/z7lDF4N0+vHh7fB5j5UfJ225Y3AxcakXv1aUNG2tXWpW4S5tLjxWvHtHPaNLIs5oZ/hVgsc1Sx1NPwK9leo7fN6edD9S1VmtA4lPs9nuIyLFzwWNh4mFm/Pha8d2enjUb+lFriudmtGgCXa3ZieXVIZnllTewsmpxcNfA3tLPrTeq14XswD17yfZz/q2BVadF0k7wqJp7lRrSTpt+lF/J3XIWMqVt0dtRpRhFRilGMUkktEkuCRkw227szBgAAAAAAAAAAAAAAAAHyUrK70SNZSjGLlJ2SMpX2RQ5lj997sdIL6jwecZw8U+ip7QXr8dy+vl06FDRu+JFgsI5u70iuL69kVcuy6WJlqltBc+/wRvVqqC8S20SstEj1vVpxUYqyRR3buyGpUK85kkYmtOZVnMlSIJyKk5kqRo4rE8kQN82WadPmyuqTIZzLcYkG8Q6ne6JLci7yzM1N7knafL+r9z12V5p066Or2u/v+fc4mMwLp/5Idn2+Dzbyo+TptyxuBi41Ivfq0oaNta+LStwlzaXHitePcOY0aWRZzQz/CrA45qljqafgV7K9RpfN6edH9S1VmtA4l95IdlMww1bEUMTFLARvFqavGvKSWtD+lp+c+HK107ZB7FhMNClTjTpxVOnBKMYxVlFJWSSXBAwSgAAAAAAAAAAAAAAAAA+SlZXeiRrKUYpyk7JGUr7Iocyx++7R0gvq9p4POM4eKfR0toL1+O5ffw6dCho3fEiwWEc3d6RXF9eyKuXZdLEy1S2guff4I3q1VBWXEttErLRI9b1acVGKskUd27shqVCvOZJGJrTmVZzJUiCcipOZKkaOKxPJEDfNlmnT5srqkyGcy3GJA2QN3JSKrUtouP2MqNzeMbkCet+ZIm07okaTVjpMnzXxPMm7TXB+v8AuesyzM1WXR1O139/z7nnsfgOi68Oz7fBz2Y+SPD4rMIYqMpYenvb9anT83xZLVSpyX8tt+k17rPU7SOUz1KMbKy4IyYPoAAAAAAAAAAAAAAAAAPkpWV3okaykopyk7JGUr7Iocxx++7R0gvq7s8HnGcPFPo6W0F+Xn4dy+/h06FDRu+JFgsI5u70iufXsirl2XSxMtUtoLn3+CN6tVQVlxLbRKy0SPW9WnFRirJFHdu7IalQrzmSRia05lWcyVIgnMqTmSpGjisTyRA3zZZp0+bK6pMhnMtxiQNkDdyUiq1LaLj9jKjc3jG5rkhKAC62dyR15KcrxpRfHg5tco/5OtlmXSxEtctor18v5Odj8bGjHRHeT9PM7yKsrHsTzB9AAAAAAAAAAAAAAAAAB8lKyu9EjWUlFOUnZIylfZFDmOP33aOkF9Xdng84zh4p9HS2gvy+O5ffw6dCho3fEiwWEc3d6RXPr2RVy7LpYmWqW0Fz7/BG9WqoKy4ltolZaJHrerTioxVkiju3dkNSoV5zJIxNacyrOZKkQTmVJzJUjRxWJ5Igb5ss06fNldUmQzmW4xIGyBu5KRValtFx+xlRubxjc1yQlABdbPZG673p3jST98+y7dWdbLcteIeue0F6+RzsdjlQWmPa9ju6dNRSUUopaJLgj18YqKUYqyR5mUnJ3fEyNjAAAAAAAAAAAAAAAAAPkpWV3okaykopyk7JGUr7Iocxx/iO0dIL6u7PB5xnDxT6OltBfl5+Hcvvvw6dCho3fEiwWEc3d6RXz7Iq5dl0sTLVLaC59/gjerVUFZcS30SstEj1vVpxUYqyRR3buyCpUK85kkYmtOZVnMlSIJzKk5kqRo4rE8kQN82WadPmyuqTIZzLcYkDZA3clIqtS2i4/Yyo3N4xua5ISgAutnsjdd707xpJ++fZdur/ABdbLcteIeue0F6+X7OdjscqC0x7Xsd3TpqKSilFLRJcEevjFRSjFWSPMyk5O74mRsYAAAAAAAAAAAAAAAAB8lKyu9EjWUlFOUnZIylfZFDmOP8AEdo6QX1d2eDzjOHin0dPaC/Lz8O5fV78OnQoaN3xIsFhHN3ekV8+yKuXZdLEy1S2guff4I3q1VBWXEttErLRI9b1acVGKskUd27shqVCvOZJGJrTmVZzJUiCcipOZKkaOKxPJEDfNlmnT5srqkyGcy3GJA2QN3JSKrUtouP2MqNzeMbmuSEoALrZ7I3Xe9O8aS+M30Xbq/xdbLcteIeue0F6+X7OdjscqC0x7Xsd3TpqKSilFLRJcEj18YqKUYqyR5mUnJ3fEyNjAAAAAAAAAAAAAAAAAPkpWV3okaykopyk7JGUr7Iocyx/iOy0gvq7s8HnGcPFvo6e0F+Xn4dy+r34dOhQ0bviRYLCObu9Ir59kVcuy6WJlqltBevgjerVUFZcS20SstEj1vVpxUYqyRR3buyGpUK85kkYmtOZVnMlSIJyKk5kqRoYrE8kQN82WadPmyvqTIZzLcYkDZA3clIqtS2i4/YzFXN4xua5ISgAutnsjdd707xpL4zfRdur/F1sty14l657QXr5ftnOx2OVBaY9r2O7p01FJRSilokuCXY9fGKilGKskeZlJyd3xMjYwAAAAAAAAAAAAAAAAD5KVld6JGspRhFyk7JGUr7Iocxx/iOy0gvq7s8FnGcPFy6OntBfl5+Hcvr5dOhQ0bviRYLCObu9Ir59kVsuy6WJlqltBevgjerVUFZcS20SstEj1vVhFRirJFHdu7IalQrzmSRia05lWcyVIgnMqTmSpGhisTyRA3zZZp0+bK+pMhnMtxiQNkDdyUiq1LaLj9jMVc3jG5rkhKAC62eyN13vTvGkvjN9F26v8XWy3LXiHrntBevl+2c7HY5UFpj2vY7unBRSUUopaJLgkuSPXxiopRirJHmZScnd8TI2MAAAAAAAAAAAAAAAAA+SlZXeiRrKUYRcpOyRlK7sihzHH+I7LSC+ruzwWcZxLFy6OntBfl5+Hcvr5dOhQ0bviRYLCObu9Ir59kVsuy6WJlqltBevgjerVUFZcS20SstEj1vVhFRirJFHdu7IalQrzmSRia05lWcyVIgnMqTmSpGhisTyRA3zZZp0+bK+pMhnMtxiQNkDdyUiq1LaLj9jMVc3jG5rkhKAC62eyN13vTvGkvjNrku3V/i62W5a8Q9c9oL18v2znY7HKgtMe17Hd04KKSilFJWSXBJckevjFRSjFWSPMyk5O74mRsYAAAAAAAAAAAAAAAAAAIcTQU1Z3t2drlTGYSniYdHUvbwdvuSU5uDujTeVU/6viv8AByJf/PYP/wBff4J1iqngbKppKy0SOlHDQhFRjskRam3dmviNPeU8RDo7O5LDc05zOdOZOkQTmVJzJUjQxWJ5Igb5ss06fNlfUmQzmW4xIGyBu5KRValtFx+xmMbm8Y3NckJQAXWz2Ruu9+d40l8Ztcl26v8AF1sty14h657QXr5ft/1c7HY5UFpj2vY7unBRSSSSSskuCS5Hr4xUUoxVkjzMpOTu+JkbGAAAAAAAAAAAAAAAAAAAAYSZG2bIwbI2zYxbNGzJqY6WiObmErRRPRW5XTmcScy2kaGKxPJEDfNlmnT5sr6kyGcy3GJA2QN3JSKrUtouP2Mxjc3jG5rkhKAC62eyN13vzvGkvjUa5Lt1f4utluWvEPXPaHv5ft/1c7HY5UFpj2vY7unBRSSSSWiS4JI9fGKilGKskeZlJyd3xMjYwAAAAAAAAAAAAAAAAAAAD42YbsgRNkDZIYtmjZkwbI2zY08xfmr2/wBjl5m7QT8SxQW7KPFYnkjht82dGnT5sr6kyGcy3GJA2QN3JSKrUtouP2Mxjc3jG5rkhKAC62eyN13vzuqS+NRrku3V/i62W5a8Q9c9oL18v2/6udjscqC0x7Xsd3TgopJJJLRJcEj18YqKUYqyR5mUnJ3fEyNjAAAAAAAAAAAAAAAAAAAAABhUZHUextEibIGzcwbI2zYxbNGzJr4ujvxtdr2FTEUY1oqLfDcmpz0O5WzyWPry+CKEsti/+TLaxsu5EMsij67+CIXlcP8AsyRY+X/Ur82y/wAGCkpb12lw4XTf9ipiMEqUdV7lrC4jpp6WilKp0QAXez2Ruu9+d1ST99S3Jdur/F1sty14h657QXr5ft/1c7HY5UFpj2vY7qnBRSSSSWiS4I9fGKilGKskeZlJyd3xMjYwAAAAAAAAAAAAAAAAAAAAAACGq9SvUluSRWxE2QNm5i2aNmTBsjbNjFs0bNjBsjbMmDZo2bFRtL/IX/mvtI5+Pf8Aj+v8l/L/APb9P4OXOQdou9nsidd787qkvjU7Lt1f4utluWvEPXPaC9fL9v8Aq52OxyoLTHtex3VOCikkkktElwR6+MVFKMVZI8zKTk7viZGxgAAAAAAAAAAAAAAAAAAAAAAEGNxUaNKdSbtClGU5PpGCcm/ggCqyHPaOOw8a9Ce/Tn8YPnCa5SXQpTunuTI32yJs2MGyNs2MWzRs2MGyNsyYNmjZsYtkbZsVW0X8j/2j/cpY3en9S7gf9v0ZpbPZE67353VJfGo+i7dX+JluWvEPXPaC9fL9v+qzjscqC0x7Xsd1TgopJJJLRJcEux6+MVFKMVZI8zKTk7viZGxgAAAAAAAAAAAAAAAAAAAAAAAA4Py15s8Pk9WMf5mKccPFLi993mkufmKS94Bq7BZR/p2CpUkkp23qtuE5ytvXfO2iT6RRpOCkrGU7HWZfmVPEQc6U41IqUoNxae7KLtKLtzRzppxdmWE7mw2RNm5g2RtmTBs0bNjFsjbNjKFCUuCZvDD1Z8ImrqRXFmVXJ1Uju1H5t02lzs72vyLCyvX/ALXt3L+TEcY6bvBblpTgopJJRS0SXBLojrxiopRirJFKUnJ3fEyNjAAAAAAAAAAAAAAAAAAAAAAAAAAPONs6H8ZnOGpPWll9P+JmuUqtaW7Qi11Xhyl7+4BwHlO8odt7CYSeusatWL4cnTptfOXuQBxGwu2VbK8RvwvOjOyq0m9Ki6rpJcn/AGIqtJTVjaMtLP0zkGdUsdQjWw8vEhP4wfOE1ykuhy5QkpabblpSVrlpHCyfb2m8cJUl4GrqxRLDBLm2/kWI4GP/ACdzR13yJ4UYrgkizCjTh2UROcnxZISmoAAAAAAAAAAAAAAAAAAAAAAAAAAAAAB4ltRUx+LqV6WXYerN4qo5VsTbcgoJKnTpUqk2lpTjG7i+LlbizAKzJPIHiJ2eKxVOgrq8aUXUk1zTk91RfH1jIPQsj8kGWYazlReKmv1V5by/+FaHxQB2+DwdOjBQpU4UYLhGnFRivYoqwBOAAAAAAAAAAAAAAAAAAAAAAAAAAAAAAAAAA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4342" name="AutoShape 6" descr="data:image/jpeg;base64,/9j/4AAQSkZJRgABAQAAAQABAAD/2wCEAAkGBxQRDxUUExIVDxIRGBQVFxcUFBcaGBAZFBUXFhUUFBYYHCggGR4lGxgVJDEhJSkrLi4uFx81ODMsNygtLisBCgoKDg0OGhAQGy0kHyQvLCw3Li8sLCw0LDIsLSwsLDcsLCwsLCwsLCwsLCwsLS4sLCwsLCwsLC0sLCwsLCwsLP/AABEIAOAA4AMBEQACEQEDEQH/xAAcAAEAAgMBAQEAAAAAAAAAAAAAAwUCBAYHAQj/xAA7EAACAQIDBgELAgUEAwAAAAAAAQIDEQQFIQYSMUFRYRMHIjJScYGRoaKx8ELhFDNiwdEVI0PxcoKS/8QAGgEBAAIDAQAAAAAAAAAAAAAAAAMEAQIFBv/EADMRAAIBAgQCCQQCAgMBAAAAAAABAgMRBAUSITFBEyIyUWFxobHhgZGiwdHwIzNCUmIG/9oADAMBAAIRAxEAPwD3EAAAAAAAAAAAAAAAAAAAAAAAAAAAAAHyUrK70S+QMpX2RyWeZy6j3YNqC5rRz/Yq1Kl9kdvCYNU1qnx9vkqKeLnB3jOUX2bNE2uBcnThPtJMusu2pa0rLeXrRWq9q5+4ljW7znVsuT3p/Y6ehXjOKlCSlF8GidNPgcqUJQdpKzJDJqAAAAAAAAAAAAAAAAAAAAAAAAAAAAAAAD5KVld6JdeQMpX2RyWe5z4r3IO1NcX6/wCxVqVNWy4HbweD6Lrz7XsUcpEZfIpMAjlIGDYy3NZ4ee9B6PjF8Je3v3NoyceBBWoQqq0vud7lOaQxEN6Ds16UXxg+/wDktRkpI4VahKlK0jeNiEAAAAAAAAAAAAAAAAAAAAAAAAAAAAHyUklduyXN8gZSb2RyWe5z4r3IO1NcX6/7FWpU1bLgdzB4NUutPtexRykRl4ikwCOUgYIpMAjlIGCTA4+dCopwdpL4SXNNc0bJtO6I6tONSOmR6Tk2awxNLfjo1pKPOD6ezoy1GSkjgV6MqUtLN82IQAAAAAAAAAAAAAAAAAAAAAAAAAYVqsYRcpSUIxTcpSaSilq22+CAOPybbfC5m6sMPU3vCbTjJWdSPBVIp8YP/u2hh7m8Xpd1xNbM8C6eq1g/p7MqzhpO5hcWqq0y7XuVkmaFwjlIGCKTAI5SBgilIGCOTANvJs2lhqynHVcJR9ePT29GbRlpdyGvRVWOlnquFxEasIzg96M0mn7S2nfc8/KLi3F8SUyagAAAAAAAAAAAAAAAAAAAAAA+NgHj+23lSlhszeFrYVrBbrjUc43lWU/+WC4ShxW7z1vZqyGSow3k3cMdSxuXYrwsFJeIpwe9Kne3+3FP0ou/6uFmn3wD1zBVKdaLX6kvOTfHv7A0ZUmndHOZ5lTovej51N8/V7P/ACVpw0ncwuLVVaZdr3KaTIy4RykDBFKQMEcmARykDBFJmQdh5PM3tN4eT0leUOzXpR9619z6k1KXI5uPo3XSL6nfE5ygAAAAAAAAAAAAAAAAAAAAD42AeZeWihjcRg1/BVJKnSe/Vp07qpVUdYyjJavdavu8+PFJGLmbHP7IU47R4FU8fSlGphpJQxMbRdX1lF9WlaStbg9HawHe4OpHApUFTUKEFuqCWiXWPXv19pkwaed0JULYihK9Pimtdy/J9Y/jALXJM7p4ym4tJTStOD5r1l1X2MNG0W07ooc9yl0XvR1pvn6nZ/5K04aTt4XFKqtMu17lJKRGWyOTAI5SBgikzII5SBgky/FOlXpzXGE4y9tnqvermU7M0qR1RcT24uHnAAAAAAAAAAAAAAAAAAAAfJOyu9EjEpKKbeyRlK5RZjj3N2jpFfV3PCZvnMsRLo6Lagnx7/ju+50qGHUFeXEywEHPjolz6+w9BkuYVMVStVW62v3/AD3lbEU1B7GvmuWKEL0IqCjduEFbi7uUUud7tncKpXUMdTxkPBqvdrL0J+t+/VcwCioZxPAVpUcRHepS9KPFWem/C/FPpz9oBW7T5dPCOOMwc96g7SUou/hX5S6wfDX2MwZOq2U2ppZjScWlGtFWqU3zT/VHrF/Iw0Zi2ndFXn2UOi96OtJ/GHZ9u5XnCx2sNilVWmXH3KSUiMtkUmZBHKQMEUpAHR7G7NyxNRVZrdoQaev/ACtP0V26v3eySnC+5SxWJVNaVxfoeqFk4wAAAAAAAAAAAAAAAAAB8k7K70SMSkopybskZSvsUOZY/fe7HSC+o8HnGcPFPoqW0F+Xx3L6nSoUNG74kWCwjm7vSK4vr2RTy7LpYmWqW0Fz7/BElWqoLxLbRKy0SPXLTTiowVkiju3diNW/tL2GxSn1ZcfcjnTa3OO2xyCVnXoJ7y86UI8dNd+FufYuEZT4HNKWaUv4bENQxMU/Cq6ee7ffrHnxWvADnMDn9XKMTLDYuG/h5+nD0luy08Wlf0k1e6526oArtsskqYCUMxy6pv4V2nGUHfwd7k/Wpvhr7GAehbC7Z0c1oNNKFeKtVpPW/Lfh1i/lw7vDRtGTTujT2hyV0Hvx1pP4wb5Pt0ZXnCx2cNiVUWl8fcopSNC0RSYB0OyOzEsXLfqXjh4vV8HVa/THt1f4pIQ1FPE4lU1ZcfY9To0owioxSjGKSSSsklwSRZOM227szBgAAAAAAAAAAAAAAAAHyTsrvRI1lJRTlJ2SMpX2RQ5lj997sdIL6jwmcZw8U3Sp7QX5fHcvr5dKhQ0bviRYLCObu9Iri+vZFPLsuliZapbQXPv8ESVaqgvEttErLRI9d1acVGKskUd27shqVCvOZJGJrzmVZVLcCVIkpYi+j4/c7GBzBVf8c+17/JWq0dO64HnPlG2OlZ4rCJqcfPqU4aN218Slb9S4tL2rXj1CuUmU53Qz3D/wWLkqWNin/D17L/cdvdd6edD9SV1rwA57IM/xGR4ueDxtPxMLU9OHpR3Z6eNRv6UWr3XOzWjQBntbszPLqkMzyypvYWTU4yg7+BvaWfrU3w162YB6dsJtlRzXDtNRhXirVaT1TXDfjfjF/Lh3eGjZNp3RW7SZG8O9+F5Um/fTb5Pt0f44JwsdjDYlVFZ8fcl2R2Yli5b9S8cPF6vnVa/THt1fu9iENRjE4lUlZcfY9To0owioxSjGKSSSsklwSRZOM227szBgAAAAAAAAAAAAAAAAHyTsrvRI1lJRi5SdkjKV9kUOZY/fe7HSC+rueEzjOHim6VPaC/L47l9fLp0KGjd8SLBYRzd3pFcX17IqZdl0sTLVLaC59/gjerVUF4ltolZaJHrerTioxVkiju3dkNSoV5zJIxNacyrOZKkQTkVJzJUjRxWJtovj/ggvzLNOlfibOAzHf82WkuX9X7npMtzNVv8AFU7XJ9/z7lDF4N0+vHh7fB5j5UfJ225Y3AxcakXv1aUNG2tXWpW4S5tLjxWvHtHPaNLIs5oZ/hVgsc1Sx1NPwK9leo7fN6edD9S1VmtA4lPs9nuIyLFzwWNh4mFm/Pha8d2enjUb+lFriudmtGgCXa3ZieXVIZnllTewsmpxcNfA3tLPrTeq14XswD17yfZz/q2BVadF0k7wqJp7lRrSTpt+lF/J3XIWMqVt0dtRpRhFRilGMUkktEkuCRkw227szBgAAAAAAAAAAAAAAAAHyUrK70SNZSjGLlJ2SMpX2RQ5lj997sdIL6jwecZw8U+ip7QXr8dy+vl06FDRu+JFgsI5u70iuL69kVcuy6WJlqltBc+/wRvVqqC8S20SstEj1vVpxUYqyRR3buyGpUK85kkYmtOZVnMlSIJyKk5kqRo4rE8kQN82WadPmyuqTIZzLcYkG8Q6ne6JLci7yzM1N7knafL+r9z12V5p066Or2u/v+fc4mMwLp/5Idn2+Dzbyo+TptyxuBi41Ivfq0oaNta+LStwlzaXHitePcOY0aWRZzQz/CrA45qljqafgV7K9RpfN6edH9S1VmtA4l95IdlMww1bEUMTFLARvFqavGvKSWtD+lp+c+HK107ZB7FhMNClTjTpxVOnBKMYxVlFJWSSXBAwSgAAAAAAAAAAAAAAAAA+SlZXeiRrKUYpyk7JGUr7Iocyx++7R0gvq9p4POM4eKfR0toL1+O5ffw6dCho3fEiwWEc3d6RXF9eyKuXZdLEy1S2guff4I3q1VBWXEttErLRI9b1acVGKskUd27shqVCvOZJGJrTmVZzJUiCcipOZKkaOKxPJEDfNlmnT5srqkyGcy3GJA2QN3JSKrUtouP2MqNzeMbkCet+ZIm07okaTVjpMnzXxPMm7TXB+v8AuesyzM1WXR1O139/z7nnsfgOi68Oz7fBz2Y+SPD4rMIYqMpYenvb9anT83xZLVSpyX8tt+k17rPU7SOUz1KMbKy4IyYPoAAAAAAAAAAAAAAAAAPkpWV3okaykopyk7JGUr7Iocxx++7R0gvq7s8HnGcPFPo6W0F+Xn4dy+/h06FDRu+JFgsI5u70iufXsirl2XSxMtUtoLn3+CN6tVQVlxLbRKy0SPW9WnFRirJFHdu7IalQrzmSRia05lWcyVIgnMqTmSpGjisTyRA3zZZp0+bK6pMhnMtxiQNkDdyUiq1LaLj9jKjc3jG5rkhKAC62dyR15KcrxpRfHg5tco/5OtlmXSxEtctor18v5Odj8bGjHRHeT9PM7yKsrHsTzB9AAAAAAAAAAAAAAAAAB8lKyu9EjWUlFOUnZIylfZFDmOP33aOkF9Xdng84zh4p9HS2gvy+O5ffw6dCho3fEiwWEc3d6RXPr2RVy7LpYmWqW0Fz7/BG9WqoKy4ltolZaJHrerTioxVkiju3dkNSoV5zJIxNacyrOZKkQTmVJzJUjRxWJ5Igb5ss06fNldUmQzmW4xIGyBu5KRValtFx+xlRubxjc1yQlABdbPZG673p3jST98+y7dWdbLcteIeue0F6+RzsdjlQWmPa9ju6dNRSUUopaJLgj18YqKUYqyR5mUnJ3fEyNjAAAAAAAAAAAAAAAAAPkpWV3okaykopyk7JGUr7Iocxx/iO0dIL6u7PB5xnDxT6OltBfl5+Hcvvvw6dCho3fEiwWEc3d6RXz7Iq5dl0sTLVLaC59/gjerVUFZcS30SstEj1vVpxUYqyRR3buyCpUK85kkYmtOZVnMlSIJzKk5kqRo4rE8kQN82WadPmyuqTIZzLcYkDZA3clIqtS2i4/Yyo3N4xua5ISgAutnsjdd707xpJ++fZdur/ABdbLcteIeue0F6+X7OdjscqC0x7Xsd3TpqKSilFLRJcEevjFRSjFWSPMyk5O74mRsYAAAAAAAAAAAAAAAAB8lKyu9EjWUlFOUnZIylfZFDmOP8AEdo6QX1d2eDzjOHin0dPaC/Lz8O5fV78OnQoaN3xIsFhHN3ekV8+yKuXZdLEy1S2guff4I3q1VBWXEttErLRI9b1acVGKskUd27shqVCvOZJGJrTmVZzJUiCcipOZKkaOKxPJEDfNlmnT5srqkyGcy3GJA2QN3JSKrUtouP2MqNzeMbmuSEoALrZ7I3Xe9O8aS+M30Xbq/xdbLcteIeue0F6+X7OdjscqC0x7Xsd3TpqKSilFLRJcEj18YqKUYqyR5mUnJ3fEyNjAAAAAAAAAAAAAAAAAPkpWV3okaykopyk7JGUr7Iocyx/iOy0gvq7s8HnGcPFvo6e0F+Xn4dy+r34dOhQ0bviRYLCObu9Ir59kVcuy6WJlqltBevgjerVUFZcS20SstEj1vVpxUYqyRR3buyGpUK85kkYmtOZVnMlSIJyKk5kqRoYrE8kQN82WadPmyvqTIZzLcYkDZA3clIqtS2i4/YzFXN4xua5ISgAutnsjdd707xpL4zfRdur/F1sty14l657QXr5ftnOx2OVBaY9r2O7p01FJRSilokuCXY9fGKilGKskeZlJyd3xMjYwAAAAAAAAAAAAAAAAD5KVld6JGspRhFyk7JGUr7Iocxx/iOy0gvq7s8FnGcPFy6OntBfl5+Hcvr5dOhQ0bviRYLCObu9Ir59kVsuy6WJlqltBevgjerVUFZcS20SstEj1vVhFRirJFHdu7IalQrzmSRia05lWcyVIgnMqTmSpGhisTyRA3zZZp0+bK+pMhnMtxiQNkDdyUiq1LaLj9jMVc3jG5rkhKAC62eyN13vTvGkvjN9F26v8XWy3LXiHrntBevl+2c7HY5UFpj2vY7unBRSUUopaJLgkuSPXxiopRirJHmZScnd8TI2MAAAAAAAAAAAAAAAAA+SlZXeiRrKUYRcpOyRlK7sihzHH+I7LSC+ruzwWcZxLFy6OntBfl5+Hcvr5dOhQ0bviRYLCObu9Ir59kVsuy6WJlqltBevgjerVUFZcS20SstEj1vVhFRirJFHdu7IalQrzmSRia05lWcyVIgnMqTmSpGhisTyRA3zZZp0+bK+pMhnMtxiQNkDdyUiq1LaLj9jMVc3jG5rkhKAC62eyN13vTvGkvjNrku3V/i62W5a8Q9c9oL18v2znY7HKgtMe17Hd04KKSilFJWSXBJckevjFRSjFWSPMyk5O74mRsYAAAAAAAAAAAAAAAAAAIcTQU1Z3t2drlTGYSniYdHUvbwdvuSU5uDujTeVU/6viv8AByJf/PYP/wBff4J1iqngbKppKy0SOlHDQhFRjskRam3dmviNPeU8RDo7O5LDc05zOdOZOkQTmVJzJUjQxWJ5Igb5ss06fNlfUmQzmW4xIGyBu5KRValtFx+xmMbm8Y3NckJQAXWz2Ruu9+d40l8Ztcl26v8AF1sty14h657QXr5ft/1c7HY5UFpj2vY7unBRSSSSSskuCS5Hr4xUUoxVkjzMpOTu+JkbGAAAAAAAAAAAAAAAAAAAAYSZG2bIwbI2zYxbNGzJqY6WiObmErRRPRW5XTmcScy2kaGKxPJEDfNlmnT5sr6kyGcy3GJA2QN3JSKrUtouP2Mxjc3jG5rkhKAC62eyN13vzvGkvjUa5Lt1f4utluWvEPXPaHv5ft/1c7HY5UFpj2vY7unBRSSSSWiS4JI9fGKilGKskeZlJyd3xMjYwAAAAAAAAAAAAAAAAAAAD42YbsgRNkDZIYtmjZkwbI2zY08xfmr2/wBjl5m7QT8SxQW7KPFYnkjht82dGnT5sr6kyGcy3GJA2QN3JSKrUtouP2Mxjc3jG5rkhKAC62eyN13vzuqS+NRrku3V/i62W5a8Q9c9oL18v2/6udjscqC0x7Xsd3TgopJJJLRJcEj18YqKUYqyR5mUnJ3fEyNjAAAAAAAAAAAAAAAAAAAAABhUZHUextEibIGzcwbI2zYxbNGzJr4ujvxtdr2FTEUY1oqLfDcmpz0O5WzyWPry+CKEsti/+TLaxsu5EMsij67+CIXlcP8AsyRY+X/Ur82y/wAGCkpb12lw4XTf9ipiMEqUdV7lrC4jpp6WilKp0QAXez2Ruu9+d1ST99S3Jdur/F1sty14h657QXr5ft/1c7HY5UFpj2vY7qnBRSSSSWiS4I9fGKilGKskeZlJyd3xMjYwAAAAAAAAAAAAAAAAAAAAAACGq9SvUluSRWxE2QNm5i2aNmTBsjbNjFs0bNjBsjbMmDZo2bFRtL/IX/mvtI5+Pf8Aj+v8l/L/APb9P4OXOQdou9nsidd787qkvjU7Lt1f4utluWvEPXPaC9fL9v8Aq52OxyoLTHtex3VOCikkkktElwR6+MVFKMVZI8zKTk7viZGxgAAAAAAAAAAAAAAAAAAAAAAEGNxUaNKdSbtClGU5PpGCcm/ggCqyHPaOOw8a9Ce/Tn8YPnCa5SXQpTunuTI32yJs2MGyNs2MWzRs2MGyNsyYNmjZsYtkbZsVW0X8j/2j/cpY3en9S7gf9v0ZpbPZE67353VJfGo+i7dX+JluWvEPXPaC9fL9v+qzjscqC0x7Xsd1TgopJJJLRJcEux6+MVFKMVZI8zKTk7viZGxgAAAAAAAAAAAAAAAAAAAAAAAA4Py15s8Pk9WMf5mKccPFLi993mkufmKS94Bq7BZR/p2CpUkkp23qtuE5ytvXfO2iT6RRpOCkrGU7HWZfmVPEQc6U41IqUoNxae7KLtKLtzRzppxdmWE7mw2RNm5g2RtmTBs0bNjFsjbNjKFCUuCZvDD1Z8ImrqRXFmVXJ1Uju1H5t02lzs72vyLCyvX/ALXt3L+TEcY6bvBblpTgopJJRS0SXBLojrxiopRirJFKUnJ3fEyNjAAAAAAAAAAAAAAAAAAAAAAAAAAPONs6H8ZnOGpPWll9P+JmuUqtaW7Qi11Xhyl7+4BwHlO8odt7CYSeusatWL4cnTptfOXuQBxGwu2VbK8RvwvOjOyq0m9Ki6rpJcn/AGIqtJTVjaMtLP0zkGdUsdQjWw8vEhP4wfOE1ykuhy5QkpabblpSVrlpHCyfb2m8cJUl4GrqxRLDBLm2/kWI4GP/ACdzR13yJ4UYrgkizCjTh2UROcnxZISmoAAAAAAAAAAAAAAAAAAAAAAAAAAAAAB4ltRUx+LqV6WXYerN4qo5VsTbcgoJKnTpUqk2lpTjG7i+LlbizAKzJPIHiJ2eKxVOgrq8aUXUk1zTk91RfH1jIPQsj8kGWYazlReKmv1V5by/+FaHxQB2+DwdOjBQpU4UYLhGnFRivYoqwBOAAAAAAAAAAAAAAAAAAAAAAAAAAAAAAAAAA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4344" name="Picture 8" descr="http://www.mujeresdeempresa.com/images/graficos/lapiz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286124"/>
            <a:ext cx="2571768" cy="2571768"/>
          </a:xfrm>
          <a:prstGeom prst="rect">
            <a:avLst/>
          </a:prstGeom>
          <a:noFill/>
        </p:spPr>
      </p:pic>
      <p:sp>
        <p:nvSpPr>
          <p:cNvPr id="11" name="10 Flecha derecha">
            <a:hlinkClick r:id="rId5" action="ppaction://hlinksldjump"/>
          </p:cNvPr>
          <p:cNvSpPr/>
          <p:nvPr/>
        </p:nvSpPr>
        <p:spPr>
          <a:xfrm>
            <a:off x="7929586" y="6000768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izquierda">
            <a:hlinkClick r:id="rId6" action="ppaction://hlinksldjump"/>
          </p:cNvPr>
          <p:cNvSpPr/>
          <p:nvPr/>
        </p:nvSpPr>
        <p:spPr>
          <a:xfrm>
            <a:off x="6858016" y="6000768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571636"/>
          </a:xfrm>
        </p:spPr>
        <p:txBody>
          <a:bodyPr>
            <a:noAutofit/>
          </a:bodyPr>
          <a:lstStyle/>
          <a:p>
            <a:r>
              <a:rPr lang="es-CL" sz="4800" dirty="0" smtClean="0"/>
              <a:t>Como se dice Borrador en inglés</a:t>
            </a:r>
            <a:endParaRPr lang="es-ES" sz="4800" dirty="0"/>
          </a:p>
        </p:txBody>
      </p:sp>
      <p:sp>
        <p:nvSpPr>
          <p:cNvPr id="4" name="3 Rectángulo redondeado"/>
          <p:cNvSpPr/>
          <p:nvPr/>
        </p:nvSpPr>
        <p:spPr>
          <a:xfrm>
            <a:off x="642910" y="3286124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2" action="ppaction://hlinksldjump"/>
              </a:rPr>
              <a:t>Erazer</a:t>
            </a:r>
            <a:endParaRPr lang="es-ES" sz="32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642910" y="4214818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2" action="ppaction://hlinksldjump"/>
              </a:rPr>
              <a:t>Heraser</a:t>
            </a:r>
            <a:endParaRPr lang="es-ES" sz="32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642910" y="5143512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3" action="ppaction://hlinksldjump"/>
              </a:rPr>
              <a:t>Eraser</a:t>
            </a:r>
            <a:endParaRPr lang="es-ES" sz="3200" dirty="0"/>
          </a:p>
        </p:txBody>
      </p:sp>
      <p:pic>
        <p:nvPicPr>
          <p:cNvPr id="1026" name="Picture 2" descr="http://4.bp.blogspot.com/_wUnvNgPRE10/THmHkyChIiI/AAAAAAAAAAc/NnS3P_L8dQ0/s320/Usan+borrador+con+%E2%80%9Cbluetooth%E2%80%9D+para+hacer+trampa+en+ex%C3%A1menes+de+universid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2786058"/>
            <a:ext cx="3714776" cy="3714776"/>
          </a:xfrm>
          <a:prstGeom prst="rect">
            <a:avLst/>
          </a:prstGeom>
          <a:noFill/>
        </p:spPr>
      </p:pic>
      <p:sp>
        <p:nvSpPr>
          <p:cNvPr id="8" name="7 Flecha derecha">
            <a:hlinkClick r:id="rId5" action="ppaction://hlinksldjump"/>
          </p:cNvPr>
          <p:cNvSpPr/>
          <p:nvPr/>
        </p:nvSpPr>
        <p:spPr>
          <a:xfrm>
            <a:off x="7929586" y="6000768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izquierda">
            <a:hlinkClick r:id="rId6" action="ppaction://hlinksldjump"/>
          </p:cNvPr>
          <p:cNvSpPr/>
          <p:nvPr/>
        </p:nvSpPr>
        <p:spPr>
          <a:xfrm>
            <a:off x="6858016" y="6000768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Como se dice Lapicero en Inglés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500034" y="3143248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2" action="ppaction://hlinksldjump"/>
              </a:rPr>
              <a:t>Pen</a:t>
            </a:r>
            <a:endParaRPr lang="es-ES" sz="32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500034" y="4071942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3" action="ppaction://hlinksldjump"/>
              </a:rPr>
              <a:t>Pencil</a:t>
            </a:r>
            <a:endParaRPr lang="es-ES" sz="32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500034" y="5000636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3" action="ppaction://hlinksldjump"/>
              </a:rPr>
              <a:t>Open</a:t>
            </a:r>
            <a:endParaRPr lang="es-ES" sz="3200" dirty="0"/>
          </a:p>
        </p:txBody>
      </p:sp>
      <p:pic>
        <p:nvPicPr>
          <p:cNvPr id="16386" name="Picture 2" descr="http://www.pdm.com.co/images/Noticias/Images%20Noticias%20Mar01-May31%202008/Digital%20Cowboy%20lapicero%20con%20camar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2643182"/>
            <a:ext cx="3374160" cy="3429024"/>
          </a:xfrm>
          <a:prstGeom prst="rect">
            <a:avLst/>
          </a:prstGeom>
          <a:noFill/>
        </p:spPr>
      </p:pic>
      <p:sp>
        <p:nvSpPr>
          <p:cNvPr id="8" name="7 Flecha derecha">
            <a:hlinkClick r:id="rId5" action="ppaction://hlinksldjump"/>
          </p:cNvPr>
          <p:cNvSpPr/>
          <p:nvPr/>
        </p:nvSpPr>
        <p:spPr>
          <a:xfrm>
            <a:off x="7929586" y="6000768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izquierda">
            <a:hlinkClick r:id="rId6" action="ppaction://hlinksldjump"/>
          </p:cNvPr>
          <p:cNvSpPr/>
          <p:nvPr/>
        </p:nvSpPr>
        <p:spPr>
          <a:xfrm>
            <a:off x="6858016" y="6000768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Como se dice regla en inglés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571472" y="3000372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2" action="ppaction://hlinksldjump"/>
              </a:rPr>
              <a:t>Rule</a:t>
            </a:r>
            <a:endParaRPr lang="es-ES" sz="32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571472" y="3929066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3" action="ppaction://hlinksldjump"/>
              </a:rPr>
              <a:t>Ruler</a:t>
            </a:r>
            <a:endParaRPr lang="es-ES" sz="32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571472" y="4857760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2" action="ppaction://hlinksldjump"/>
              </a:rPr>
              <a:t>Roller</a:t>
            </a:r>
            <a:endParaRPr lang="es-ES" sz="3200" dirty="0"/>
          </a:p>
        </p:txBody>
      </p:sp>
      <p:pic>
        <p:nvPicPr>
          <p:cNvPr id="17410" name="Picture 2" descr="http://1.bp.blogspot.com/-hPPYqxJtYok/T00MyxHKoEI/AAAAAAAAFUE/Y66Tyomvmv4/s320/regl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2357430"/>
            <a:ext cx="3810047" cy="3810048"/>
          </a:xfrm>
          <a:prstGeom prst="rect">
            <a:avLst/>
          </a:prstGeom>
          <a:noFill/>
        </p:spPr>
      </p:pic>
      <p:sp>
        <p:nvSpPr>
          <p:cNvPr id="8" name="7 Flecha derecha">
            <a:hlinkClick r:id="rId5" action="ppaction://hlinksldjump"/>
          </p:cNvPr>
          <p:cNvSpPr/>
          <p:nvPr/>
        </p:nvSpPr>
        <p:spPr>
          <a:xfrm>
            <a:off x="7929586" y="6000768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izquierda">
            <a:hlinkClick r:id="rId6" action="ppaction://hlinksldjump"/>
          </p:cNvPr>
          <p:cNvSpPr/>
          <p:nvPr/>
        </p:nvSpPr>
        <p:spPr>
          <a:xfrm>
            <a:off x="6858016" y="6000768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Como se dice cuaderno en inglés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571472" y="3000372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2" action="ppaction://hlinksldjump"/>
              </a:rPr>
              <a:t>Note</a:t>
            </a:r>
            <a:endParaRPr lang="es-ES" sz="32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571472" y="3929066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2" action="ppaction://hlinksldjump"/>
              </a:rPr>
              <a:t>Notes</a:t>
            </a:r>
            <a:endParaRPr lang="es-ES" sz="32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571472" y="4857760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3" action="ppaction://hlinksldjump"/>
              </a:rPr>
              <a:t>Notebook</a:t>
            </a:r>
            <a:endParaRPr lang="es-ES" sz="3200" dirty="0"/>
          </a:p>
        </p:txBody>
      </p:sp>
      <p:pic>
        <p:nvPicPr>
          <p:cNvPr id="19458" name="Picture 2" descr="http://craaltotietar.centros.educa.jcyl.es/sitio/upload/img/cuadern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2214554"/>
            <a:ext cx="3643338" cy="3643338"/>
          </a:xfrm>
          <a:prstGeom prst="rect">
            <a:avLst/>
          </a:prstGeom>
          <a:noFill/>
        </p:spPr>
      </p:pic>
      <p:sp>
        <p:nvSpPr>
          <p:cNvPr id="8" name="7 Flecha derecha">
            <a:hlinkClick r:id="rId5" action="ppaction://hlinksldjump"/>
          </p:cNvPr>
          <p:cNvSpPr/>
          <p:nvPr/>
        </p:nvSpPr>
        <p:spPr>
          <a:xfrm>
            <a:off x="7929586" y="6000768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izquierda">
            <a:hlinkClick r:id="rId6" action="ppaction://hlinksldjump"/>
          </p:cNvPr>
          <p:cNvSpPr/>
          <p:nvPr/>
        </p:nvSpPr>
        <p:spPr>
          <a:xfrm>
            <a:off x="6858016" y="6000768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Como se dice libro en inglés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571472" y="3000372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2" action="ppaction://hlinksldjump"/>
              </a:rPr>
              <a:t>Book</a:t>
            </a:r>
            <a:endParaRPr lang="es-ES" sz="32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571472" y="3929066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3" action="ppaction://hlinksldjump"/>
              </a:rPr>
              <a:t>Librery</a:t>
            </a:r>
            <a:endParaRPr lang="es-ES" sz="32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571472" y="4857760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3" action="ppaction://hlinksldjump"/>
              </a:rPr>
              <a:t>Vote</a:t>
            </a:r>
            <a:endParaRPr lang="es-ES" sz="3200" dirty="0"/>
          </a:p>
        </p:txBody>
      </p:sp>
      <p:pic>
        <p:nvPicPr>
          <p:cNvPr id="18434" name="Picture 2" descr="http://www.artgerust.com/blog/wp-content/uploads/2012/10/libropublicar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2571744"/>
            <a:ext cx="4286279" cy="3214710"/>
          </a:xfrm>
          <a:prstGeom prst="rect">
            <a:avLst/>
          </a:prstGeom>
          <a:noFill/>
        </p:spPr>
      </p:pic>
      <p:sp>
        <p:nvSpPr>
          <p:cNvPr id="8" name="7 Flecha derecha">
            <a:hlinkClick r:id="rId5" action="ppaction://hlinksldjump"/>
          </p:cNvPr>
          <p:cNvSpPr/>
          <p:nvPr/>
        </p:nvSpPr>
        <p:spPr>
          <a:xfrm>
            <a:off x="7929586" y="6000768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izquierda">
            <a:hlinkClick r:id="rId6" action="ppaction://hlinksldjump"/>
          </p:cNvPr>
          <p:cNvSpPr/>
          <p:nvPr/>
        </p:nvSpPr>
        <p:spPr>
          <a:xfrm>
            <a:off x="6858016" y="6000768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Como se dice bolso en inglés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571472" y="3000372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2" action="ppaction://hlinksldjump"/>
              </a:rPr>
              <a:t>Bread</a:t>
            </a:r>
            <a:endParaRPr lang="es-ES" sz="32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571472" y="3929066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2" action="ppaction://hlinksldjump"/>
              </a:rPr>
              <a:t>Blogger</a:t>
            </a:r>
            <a:endParaRPr lang="es-ES" sz="32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571472" y="4857760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3" action="ppaction://hlinksldjump"/>
              </a:rPr>
              <a:t>Bag</a:t>
            </a:r>
            <a:endParaRPr lang="es-ES" sz="3200" dirty="0"/>
          </a:p>
        </p:txBody>
      </p:sp>
      <p:sp>
        <p:nvSpPr>
          <p:cNvPr id="20482" name="AutoShape 2" descr="data:image/jpeg;base64,/9j/4AAQSkZJRgABAQAAAQABAAD/2wCEAAkGBwgHBgkIBwgKCgkLDRYPDQwMDRsUFRAWIB0iIiAdHx8kKDQsJCYxJx8fLT0tMTU3Ojo6Iys/RD84QzQ5OjcBCgoKDQwNGg8PGjclHyU3Nzc3Nzc3Nzc3Nzc3Nzc3Nzc3Nzc3Nzc3Nzc3Nzc3Nzc3Nzc3Nzc3Nzc3Nzc3Nzc3N//AABEIAFoAeAMBIgACEQEDEQH/xAAcAAEAAgMBAQEAAAAAAAAAAAAABgcDBAUCAQj/xABAEAABAwMCAwQIAwUGBwAAAAABAgMEAAURBiESMUETUWFxBxQiIzKBkaFSYoIVQnKx0TNDU6LC4QgWJDRjkqP/xAAZAQEAAwEBAAAAAAAAAAAAAAAAAQIDBAX/xAAiEQACAQQDAQADAQAAAAAAAAAAAQIDESExBBJBUTJxgRP/2gAMAwEAAhEDEQA/ALxpSlAKUpQClKZoBSsDk2K0sIdksoUeSVOAE1mBBGQdqA+0rjah1HCsKWkPhx+ZIyI0KOnjefIGTwp7h1J2FYtH6oh6qtQmRklh9CiiTEcPvI6wccKh8tu+gO9SlKAUpSgFKUoBSuBqnWNj0p2AvktUcyAotYZWvi4cZ+EHvFV5pX0l6l1HqeRY2G7QypCHFsuPxnkF0JIxlPHlJKTnryoC4qZqLMydWk+/XY0jvbbeUfuRWjOtN5uhIn6onsNn+6tbaIwH6jxL/wA1V7It1ZN6p3/iAmXJv9jw48x+PCkB4uJZUU9otJRgHHMe1sKlUbSMdghbV71EFjcLN1cUc+IPsnyIxXL1BFvBvNqdvao8u3w0O9hOQ3wqLyygJ7RPJJ4QocQwkk8knAoppZJirSVylYtqY4CJ8J9DmfjcbUnj+Z61avosuGpHbVItUGTCRb4awlqRJSp19sK34QnIBA3wSdu41h1VbBIZUpI/tN/4Vjl9f61H9D386dvaXJBIhv4akj8Izsv9JznwKqyhPtdntqlDlcNqMUpw+eotu12GNb5LswqdlXB4YdmyVBbqx3DYBKfypAHhXO1Bp2UqaL5pt9MK+tJwVEe6lo/w3R18DzH0xKAQQCCCDyI60qezPF6I4WnvSBBmyBbb80qyXlOyoktQCXD3tr5KH3/nUxBBGRyqOXmy2y+RDFu8FmUz0Did0+KSN0nxBFQ+RoCVah2mltUXe2NJ5R1Ol5pHkkkbeeaupr0q4stSlUxNvmvtN3G1R5eoIFxbuEtEdHaxUoUnJGVHAGwz39aubNWTvoqfaUpUgoP06anbud2iaehz4jsFJSqSUISssu8RHxdMA7gEHoedeLS5Jj3GG7OQn9v2NSXUuIH/AHkb4VY78pJHgrHea42vNGr03qOVb0tAWy6qU5b3ANkL59me4jkP0+OO7pyYq7WmHN4Sq5W1RadT1cGMKT+pOCPzAHpVKmEmbU43RdKi262iQwoLZdSFoUORB3BrCtHUVydEzUdgq0rWFtoR20Nf42FdB/CTjwBSOhrvOsls96ehrNkawzVSrBrKQlbakLSlbaxhSVDII7jXlSAeVfE5ScGoJIve7Ym3pIOVW108IWTksEnYK/LnkemwPSqv1Ta3bbNLqk+5eV8fQK/3/n5ir6cQ262tp5CXGnElK0LGQoHmCKgN1hN2eW3arkkSLVMJRCee9vB/wHCeZx8Kj8Q2O43i1n2R08XlT49RSiRLTWtbzY0IiIQibCTslh9RSpsdyVgHA8CCO7FWlpPUbWpoC5bEKXFCV8BEhAwo9eBQ2UPEVAL1pizQoZmOXGTEiNrT2scILqnATjgaPxZJIGDnz6joztTTptvRb4LH7HgIQG0Nsq99wY2BUPg8k7/mp39ZtzZ8erJOhFpvfwsSRJYitlyU+0y2OanVhI+pqOXXW9pjIU3A7a5yFJ9hENHEg5/8hwj75qAttMJc422lPvjYrCuNf6lq/qT4VtMXNEfOW4CHR+KQp8/NKQD96r3vpHL/AJ/Wb0bT6tTXVFy1Kw092Qw1EBKmmE9351HqcfLauLe5MvSlwVqLTchTNjguIaNv9adDMp08QVwpB4eEZHhlJI8d52+LmJS0tq4TWzsI7DIisn+LiIUR/wCw8K5Os7fcLrZXnLk4w12QSmBb4hPAhZUBuTjjWRtywBnHOtISzsrKCthF2aPu0m/aagXWZD9Tdlt9p2HHxYSSeE58U4V86VAfRprwxjC0lqhv1ae22lqHIzluQkbJST0Vtjxx0OxVuczVica201H1XYH7a+Qh3+0jPY3ZdHwqH8j4E1RVpmO2u7OSZbYYeQ56pd2PwLB9l3yznfuJr9J1TvpksItdyY1ZGb4oz2It1bH7yTshZ+wz4JqcPD0zSnLqzeYW+1j1FQExhSpEMq+FR/fbPgrc/qVjkKn2nb3E1Ba0TYmQCSh1pfxsuDZSFDvB+vMbVUOnJa3YxgB//qIoS5Ff58bf7ivHHwkfXnXpcu+2y6J1JpJlrhkks3a3PL92l5HPu79lDpg8ia57dW4yNasPUXSuMg/D7J+1cu7TodnaDtxlNMpVsgFXtLPclPMnwANVw/rLWNwQUuPQLY2efqbRddx19peUj6VwnC/2rkgnDqh72ZNd7Rwjx35b8sgDuqrnFaIjTl6WC7riN2mI8CQtsfvuKCCfIbn64rHcNQWm9W5+33K2zVxnk4UE8GU9ykni2IO4PhUCaYLyhxl18dVvnhQR4IGx+Y+ZreDMNke8TEQlIyTwBPD41RTdxUSUcGpDu7k2Wi0XNLy34ClvNyHWyj1hAwlCyPxYWrI33GazBhySC7LKm2D8LA2Uod6j/p+uekCveq5b85LVrd91GcPq7/Dl1Qxggk5yPMZOBnetmBddRXRxm3uLdefkKwyyygJecPd7OMDrnbHfitXSctGcHL+EzkyYkZAbfeZYb2AQ4sAHu2rXfvMCK3xq7dSf4Qyn6uFOfkDXZsHofuTmH7vck2/j3U1CSFunzcOwPkD51NbR6L9JW1YeVbfXpA5vT1l4nx4T7P2qVx4Lbuayr2wirIV8uVxWU6fs70n2uErjMrfHzWeFKfuK6TGi9e3Z0PORYtvVjAdnSA4sDrhKAQn5AVeLTTbLaW2kJQhIwlKRgAeVe61jFR/FGTqzfpVlk9DcVu4M3HUV3kXCQ0sLQ2ynsUAjcZOSo7+IpVp0qSjbeWK1bnAjXS3yIE1sOR5DZbcQeoIrapQg/McuBcNLX52wPO8EyIsu22Qr4XmzyB8FDYjoR4ZqQWrUkd9mTMakIgSiEpnw5OOHiTyXvjyyOgGeQqxvShohOsLODFKWrrEyuI6TjPegnuPf0OD31X8b0TawuLzUi7XG1RHA2E9qhBdeGO/YDPiDUTiprOzaNXGTRk31ooUtohwfiaYCUnyUs8J+Wajr2oXpEtDcdKHJBVhtKQX3M7/CkAJB8hVrWr0K2RpQdvk+ddneoWvsmz8hv/mqfWewWiyNdnaLbGhp69i2AVeZ5n51VU4R8Eq1yibXobW9/wCFbkd6Gyf7y4vFr/5I3+oFSSP6DldnmTqHhcO5DEFIT9zk1ceK+1f9GbnJlPo9CTiVgf8AMyw11CIKQr68WPtU50foazaSQtcBtbsx0YdlyDxOrHdnoPAeHOpPSpu2Q5N7ApSlQQKUpQClKUApSlAKUpQClKUApSlAKUpQClKUApSlAKUp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484" name="AutoShape 4" descr="data:image/jpeg;base64,/9j/4AAQSkZJRgABAQAAAQABAAD/2wCEAAkGBhQSERUUEhQWFBUWGBgYFxgYGBgaFxoaHxgXGBocHBoaHCYfFx0jGRgYHy8gJCcpLCwsFx4xNTAqNSYrLCkBCQoKDgwOGg8PGiwkHB8pKSkpLCwpLCkpKSksLCksLCwsLCkpKSwpLCksKSksLCksLCwsLCkpKSkpLCwpKSksLP/AABEIALEBHQMBIgACEQEDEQH/xAAcAAABBQEBAQAAAAAAAAAAAAAAAwQFBgcCAQj/xABGEAABAwIDBAcGAwYEBAcBAAABAgMRACEEEjEFBkFREyJhcYGRsQcyocHR8CNCUhQzYnLh8RWCorIkQ1OSFiU0RFWTwgj/xAAYAQEBAQEBAAAAAAAAAAAAAAAAAQIDBP/EACIRAQACAQQCAwEBAAAAAAAAAAABEQIDEiExQVETImFxMv/aAAwDAQACEQMRAD8A3GiiigKKKKAooooPCa5S6CYoeRIpnh4BlRuPvhQP6K5S6DoRXVAUUUUBRXBfSCBmEnQSJNd0BRRRQFFFFAUVnftLxrv7QwhlSgpttx4gEicvWvGtmzTLGbwqd2kw+hRDAcZZFzlJUnMqRoYzkeAoNRoqobR35cS48GMMXm8MYeXnCYN5yiLxB8uV6Vxe+xUtlvCMl9x1vpYUoICUX1Jm8gj6zQWnMJjjXtZ4rHuo2s8ttjpHThkdTOlITZsmVHlEW1JFKbQ3lbxTGCeU2sFWJSnKl3KEqBiScpzi8xY9tBfgoV7WfbO2unC4narygSEKbsNSSVJAnhci9SmE3ye6XDNvYXov2gnKrpAoZYBBgCZvcGNR4BbaKi959q/s2Edd4pScv8x6qf8AURVL3LxCsPi2m1ulwYnDpVdebK4JVl1MHLI8RQaRXgVOl6qWE3vcxCnW0YY5W1uNuOZxlSkAgGCAVKJB6o0te9V7dbetzB4FknDlTPSKQpzOAZKlHqpgkwOJi4I7aDT6Kr3/AIr/ABcY30f/AKVvPOb3+oVRGXq6RxpgrfxakYYM4fpHsQFKDeeAkJJBlRF/dJ0Gh8QuFFVFO/2VvFLeYLZwxQnJmClKUqREgQLjW9r9ld4rfF5nDdK/hci1rShpsOBWfMCRJA6sQbROlBa6KrezN6XV4pOGfw3QrLZcJ6QKFjFoFx42IPfVkoCiiigKbBZzmfvSnNIuOAKEngfUUCeMeIgC1CMX1b6+tGIcSU6yeFJtNibkR3/f3NAssFY/SO3WmbcSJ0p+68mDceFRyRegfuMW6oAPOlUAxcya6ooPFqgE8qy32hbzPpZWWVEEKi36eJ+IrS9oOQ2o9lZTt1lnEJ6Ja7kmUhQCrmR6cqxnPCwouy99uk/CxZAJ910WUkzF50/m+xomx/aQ9hiljEpDiQOo8pRBUOEmDmtqrhF5maq2z93i08tzDOJCbSnICFRwOsA9g56VI4xhx398hpQkEZJSUqEmU8tOY4X58t0R01tX9G/o6stWN+qubcx1akMPvkwqMxUiRPWH0msdbxDuFJOYuovCQIUOP7s2VwuiO69SezttJfQCk5VRKk5gezqniPTjBq75hKbLhMah1OZtaVjSUkG/K2hpesWZxq0LDjC1NuAgzPVVzChosW7xwrUt2N4E4xgOAZVglLiOKFjUdoNiDxBFdMc9yTBN/ddK8YcStRV+EWskCIMyZ14nzqMT7O2xhUMJdUCh7ps+USVRER3R5VbqK2iqbS3DDjjqm8Q4yh8y82kAhZ4wT7syeep4WpXH7kJKml4d1eGWygNJUkBUoE2IOpub9vdVmooITB7shvFKxBcUpS2ktEEDgEdaeJOX41VmdnYBDLLX7e3+C90wMokmR1TewtWiVnD+xMONtJa6JvoiyVFGUZZhdyNOFBYnNyW1nFlS1EYvKSIAyFJJSQeN4N+VMNlbsoL7U45T7mEPudXqiMoSRMp01JJNuVW/DvpWkKbUlSToUkEcrEWqjbtY1tvam0C4tKAVCMygmbnSTQWbeXd0YxCG1LKEJWFqAAOaJEX0FzUfifZ9h87S2B+zrbWFygTmi8EE6SPWrBjnsrZIVlmAFQDBJCRbjcimL2McSh2TdKQUnoyniRxJCtPuRUmaWIJ7G3cThg+Asq6dxS7gCCoaDnUercJJwSMJ0qoQ50mfKJN1GI0/N8KlMWVhxGfLl6WE2OhQYJ5KBBHIhWk10McslaQeshYSYQVWyJVMZhE5ufCpa0i9r7lF1511rELZ6dIQ8kJSoLERxjLa3nzoxu4qSnD9A6theHGVCwAokHWRYEyT2dY2qVaxbhICgU9ZQPUzJIzGIUlXV6oGosda8w+MWSghWdCyb9GdOtHWCoEQBcfE03QlIlvcFvo8Shx1xz9oKFFSozBSZIVOhMnlHCh3cku4YsvYpx1QUlTayAC2UggCJvYmZM+VSrGOc/DJIIW44giL2LsEEGNEAaUlhcUrIgJVCilxZGTNm64E6gzJ+PdTctG+y90i1iU4hzEOPOBstnOAAZM2j3QOXeeNWKkME6VIBVreeqU8SPdNx5nxperDIpJT4Bg0rTXHPobSVqi3OqO3MWlNzIHODFNMbjUfqH2azve3f1aT1dOA0P2aduY7ogE4hSEuHhmEEQLiYnUVynP1DVLgMUk8akMMo5QQEn1rPG9qIJ6queihFOU7SUAcqyJvP3pT5PwpfFrJkZL+FcjCkCREzP8ASqT/AI24Lhf1Ndp3pf8A1T5dnZV+SDavKXYErhPjTJW8DMEpWleUwcpBg8jGhuLVnm9G9Kzh1pUbkEFWQuR2ZAb2nsqD3Vxai2s5kKSVSlSUhB5QpA90iON78Kb+OEpZ96/aKAnInqhWirAHWwkyYI5Rest23gFrWXOkhSjpl42tPcKktvt9LiAmIK3EAKKsxuQJA/KJGnZTfE7h4vXpUST+tX08azd+WohXBhX0HMkkRrBI17jyiukbSxrdkurMT+ee201LYjdPHIMJWCDYEL4czImPjTF3Y+ORqjP3ZVelzwq2Ef8AxVikjK5CwbddIJ8xSOw9qkYgFKQCQeqCQCY6xAOhImQO/hSTingIWyTBP5FDt4dlNF4zKoKyQoEEaai4q1aL5tLaeROYTliREZvdBPZoP7zT3/HHWWjiGFGcoKghZTnREg9sa3mxVzqGZdS60YvBBvyUAsHtEz4iojd7aXQph05mzKVA6IuBx4EEmOQmuUQqxM+2Z5Ojj1/1FKvWtm9nu3V4vBh1w5iVqAJABiEm4FuJr5lx+FbZfUggkA2MAyOHfY/Cti//AJ62spTOKw6j7jgcSOWeUqA7JQD/AJq64xykteoooroyKj3tgsLe6ZTYLmUozSfdIIIiY0J4cakKKBpszZbeHbDTKciBMCSdTJuSSb1HYzcnBurU44yFKWZUcy7nwVFTlI4jGIbErUlPeQPWg7WykpykApIggiQRyIOtIjZrQn8NFxB6ouOXdTNzenDJ1dT4SfQV61vJhlgjpU8r9X1qXApeO20lWIOIIWppDoay9GoslgSlS80ZJ6Q5h/KKl3HHXXH4QwWmVLa9yHEpDOdKgvNfrKAiO2rM3s5roeiShPRFOXIAMuU8I5V1h9mNICkoQlIX7wA16oTfn1QB4Upq1I2bj3GGWipLK8+EcfbVkIWlSEJV1zmOec1za9SD+1UpUCpLKAcJ+0KX0eaHCpAmARmEq01J41ZU7KaGSG0/hpKEW91BABSOwgC3ZTdjdrDIzZGG05klKoSIKTBII5SB5UotWDvItrpQ4ylQQ0cQiWVMnPnSmSkqVI605rHWn+NztMpU6rDlS1pDQbwyl9ZUlQA6SVFVryNDrNTWE3dw7RJbZbSVJKTCRdJ1B5gxpXCd2MKEqSGGwlRBIyiCRMHwk+ZoWZbp7SW4Xm1oCC0pOiC3IUkKEoKlZT46RVhpps/ZLTE9C2lvNE5RExpNO6qSKpm/u0SlJHACTOlr+sVc6z3fTEgKWolIgEAqEpGtyOIGtc9T/K49qDiktEqeKi7CwReYKcxKYPDKEiDzp17QtkPYvEOKQgqCOqCD4n1FVLaba3cShKAhJuVFEhCwf+ZyGhSe0VdcfvYWMNPvurHSZvy3MXvPugGKx1CxzLOMTu6+gwUODl1SR8KT2ftl3COgyojRSVT2TANgYGtW9n2lREtI0/WR6ix76ht58Uy6BiEmFrJzthQVAAgHxNXdPlahbNkb4sPwAoIWrRBmeMXiCYFSbis0XHgR2Vj+F2Wt8xh21LKRJj+ulWrYWx8SlsA4r9nMkFohJIE9ptM/EUnGGbS28LywQlCnAqM4VnSlpcflJ1Oug/rUju5hilqS2GlKUpSk5iq54yewCozejANO4lGHczdIWkrSUmwgFJ/2z21O4ZkNtpSnRIAHcBFYmeFVPabXRv8ATC8LkJF5hZMkzc+k0+c9qqSTmw+h4L+qeVNdsLWrFNJaUgJSRmBvJlJAPIRrpY08xWHVlObZ+FMxdKo0mPXnVivKwE+0zDGZbdGkDqm3nXg9oWFmcrupMkD5HsHnTHE4cgdbZrJn9KyD8KYPpaJg7NIi/VcV9L9wq7YOVhb33wh/5ikzzQR6A9lJObcwbp/eNk/xCP8AcO7yqsHCsEgKwWITJGjk694++NL4DdzCvhYQXm1o1CikwTpYCSJqbcYOUrs3BoLjpaWkoDaRCSCE3JFgban4zwquhYSHWiAlKnSntAIgGeQkeYpxuIoJeckkJKAgybFSlAA/9w+NONsYYNPOJUJQoJcI4HIoJPmCPWrHE0hXBraaQEPgFSbIUpMlSdU8NUkxHYKsnsbf6LbDiODjKvP8Jc9uh86gdr4MocLagCgythS5iLEif1JlUdgE8KmPZqP/AD1qCP3a5/8Ap+pFMf8ARPT6BoooruwKht59snDtAojOowJ05k+XrUzVH9oLkrbTyBPxFZzmoWEU7v3i+GT/ALabP45x+FumVG0cBUOqnuYobHOJ8OFeWcpdKKKZpFzDjWY7ta5edgXMSfQ/SlG3QePAnSD599S02pjZu8z7LYQFApSLZhJjvBFd4z2nKZOVzIVxIASqSO4G1QPSk2A4gDu+/SojayQXkTc5b+cCtb8kpanfam8uyGwmeOW/xMfCk8N7QsSDcyP4kpj4QagA3312Km/L21ULds32lOZgHmwpJIHVsoX7TB+FaElUiawtwkXra9mOZmkHmK76eUz2xMHVFFFdWXizANZTvhiFKK8hSpSb5DxPA/xWChHbPCtSxSoQo9hrB9+NpJDp6VtxpYWeieQJzCAAIm9+fCuefNQ1CuNbMD4dcQpxpKB+IhIm499KedoPeDrSW9WBytYVxBUpC2EjNwOUBPpB8a0DYWCLbRk5yAJURcnifOk8Tu+MTs9pBKc6ZhZBgDMQdOY9K5xk1SqbI2RgX2EITBxJQTAUsHPEmeEDupLA7kNI/wDWvJQrUJStN085UOJnQVBYjCu4V09GopUklOZMiYI8eAPlS7eycTi0lxWZ0p6skyf1QJ4SfjW7/WaSuP32QEAYFvolT1zkRBSJgW1vxqO2bsxQfaxOJSVtrWFnKJzG6gIHCRpyBq37H3MaZJUfxApMFK8pAOp0qRd2icMUpSwVNFN1JFkiFSI8AZrO70tPds4X8RpZEq6MJKovaCb99RuP20lCw3PWylRnRKRxP3epPb+N/wCGae1zRlGklQsPIT3VSdmbMGKzF5KwvowFK0BUVEgAReAJ+5rER7V3hdgoTiWFKWXEuKl0qNoUSSdbWEd8eFvc3XwLjedF0gnNldVAi542Iv4TWeuvLRjg2oBSVLbbgmQEBQgCI/KfWrdu5hwjCbRjqgFxI1jqtqj1rUrHDtrYOzFCC8nu6c217eyvMRutgB1UuQYmz4mJ7TzB05VWsCwhvBl1xlKzngSYtIHw+VOWtjOLQFJwCcpAIOYXB43M3GlBxtPDhjEMNsvrWlZlSS5ngSANOyaW2LCMfiM36AeVuofSa8b2O4DmGz4INuuBfu0NPNh7Ne/a3XXmi2CgCCQQbgH4D40noVbZKQcNjDHBuDylRjhVh2uekQy6YkKyOd5GU+ZKDFROwcMVsYxDYJJyBItfrKPdMVIYPAuqbebcQlIWjMmDJziLxPGNewVZ7ZWLCpTiME2pzrqbEzH50gpPfooRxmkvZZJ20k8m1Dt/dD5ik9ysbLbiJmFJWByCwCY7lhynns1wnRbYN9VODwKHFD1+FSOMjw3aiiivQwKy3b21OnxLxBBDaujHgBP+omr1vVtMsYdSk2JtPLmayHdpzM0tR/M4o+mtcdWfDeMeTxDQJGYx3UtilyrsFvKuEe9MaX+nxrlSZN/KvO25TJM/fd637KcFEgDtn7+JrxDVvP78vWnCEjKOUffxihZFtF5PD7+oqtlwuPLV2wO4VZnnAlKidAJ8hb61VdmGbxreglIrvJzrwdwr3J2eVB45JrX92Hc2FbP8KfQVj7h5Vr26jWXCtAfpT6Cu2j2xkl6KKK9DBrtIw0qsLbWXMXlRiErbKlOFtaZdRlATlE+7c62tprW57VH4Su6sg2WhwuuF3oCcqAFN3UpNyFKJuLR5GuWo1CXwjENm3KvcLi0tYQrV7qC5NuAUql8GQUL7OH331lu9u11LcU22kq6MkQASIPWkx/Ea5RFtf1Z3N9MIsnqqVfigE8PvwqZwbzSmkuNCEruOrE+XdWcH2fvDDB5KuuUhXRZSF8DAP6ovHhSGBcxWEUlbrK8qNOkKgkGIBseHl2Vvb6S2nrc+9KrGMxmMaUtWTO2txZCZkZAAiOIEyCBr71MMLv8AysBaEFM3KSqwFybi8fKnqWl4XrNqLrK1AdozHKZ4aoA9JANKVP7xYEPYVAPVlSFW1SNbcomojBo62UHqJEJHIQPjFWTb5AZPGSB8Z+VVzZ7R7p+tc56PJltHZgVimnM3WTACeEyTJPjUhs8EbOxx5rf+nHn86rI2h0u0koStSM5SgK4pJgSBPP1q+s7uKbwb2HUsLW50hzwQOsBcieYJrXUKzZ0qOAPEByByidPMzVnxu3MM7hWmxilMkBE5QqYCYg6HWPKuW918Wy30bS2SiTchUm+pBkf2FJO7CxxBzJw6gBxGvwv3VrgReIwjf/yZjgCVE3n+PlRgNhNPZ8mMeXkEmEqGpPM9hpDYuP6VSszaAUixCUjmIvqeXf2U43NVlYxSgL5eOnuLMWvSbiERWxtnILDry3XG0oITCIlX3PrTrDYgIT/wrbhkpJccIA6pmw05jxrxgAbJc4y6OF/eRcnw+NNlLRlwyXjDeQqOusCJAv8AZqomt1MWkYpaUXQoK+biR2kHpBVu3YwcbWbUfzrB8kKHqPiaqOy8Yx0rPQpIIUEzBSMpmddbkx3mrtsshGLw6jaHmxP86ko4dqontrM9wNjoorlxYAJOgua9DDPvavtaGi0nW0nvkR5TVO3YEM5b2J+Ndb77V6fEwNAZ+QHl6042M0Et95rxzluyl3qsTggQe8D1PyrxAvP3z/pXR0EcZPnYelepNwTpp4TNZQq0i/d/QfI0qpvhr/f+1esJm/DTy/rS/RT3ff8ASggt4nMrCv4oHmfoD5VDbLbtTvfHFjMhsHTrH0HwrjZaBFEOijtoKaVAHbQQO2imrgsa2DdRU4Vr+VP+0VkhjKda1Xct4KwbUcEgeVvlXXR7lnJO0UUV6XM3x/7tXdWR7DwwT0xDKmiXIVOhUAASifyax31r+KHUV3Gsw2eFD9oSpYcyuqAH6EwISe3U1z1OmsSTLsKMiQubjsBUD5j41m+28erC4zEqSCCpGRMEWKgBmIPZNXXGPFGJT0dyrLY6BOYkkd4TH+amG8GwA+5lGVKlEKlSQTYQQT5GuWM01LP8LisUkEodWJInrquRfjrVw2XvY3ikuN47okpGXKDooyZt2QmuX8DhkYdxtZSX2woZk5gCuereIPCx7agN3diF18FCS5lMgWKc09XN2C5jjljjW7vtJj0tWIwWGwzoQlpCembWnN1jBIEJiT1laBP8Vc7P2e7hH0IB6RpazJAkCMwPddJMcM3fTBWAKFrQ5/xKQEvOQfxC4oZURzCVGD2XqW2GwUOktPBxkaAmSLjLM8xepPRCf24qWh2q9Z4VUtrbT6FBAQTmChI0FtTHG/wpP2m7YhLbKeBClG+sWE9xnxFMdl7aTimFMLCQqEpRKrrVw4dk+VZri1vk2wmzSQ0ZIdS82tce8AuMsHhCMp76dYjb7ySoftyoNrphQ48dKZ7DaW1jGAok9IrKbk3SogHwykSac4vfbEJJS62w6pMpKlIkngdCAfKtxFp0TTt1zKZ2gvug9wjy+I51x/jjhsdoORfgb+Vcub9LP/tsMOf4ep4HWvTv89/0cNz9z+tWpLc7MxLLGYhRcK4/L6SNTJqV3WwixhsSMikhWbKSCJBSRxueFQ+L39xK0x+GntSgT8TTI7UxLkfiOqPCCr5UnGZS0phcG4/s9LTQBPS3kpEC5nzIpricOpAAefabyAJCUddfdHDSo9O7+IOjaxPE9UfGKeMblOG61pTaYHWPyHxqcR5DR/HspHU6R1Y91SzAB7E8efjWl7NxcqSuxKVZp1PVWnKf9E+FUPEbDaYQvMrMuITmgX7AKsG7eNAHRmc4AIEH3Tlgg9hmpNVwPo1tYIBBkESDzHCoHfPaXRsFIN1a/wAvH6eNI7jbXS5h+jJ6zIg/y3jy08BVG9oW3CvNlN19RA/hGp+PxrWedY2YxcqrgyXXVOHiSfp8KnNmP5kKI0CiPSovDMdG0ZtIM/fhU1sjAZcOhz/qKPdqQP8Ab8a8uEW7ZSWc1gawAPL615Jtfu+/KuVK1POumkyfvu+QqokGdPj8SaUzgAk6cT3a+lII0mozeXElGGIBOZcJ8NT8PWiSqr+K6Z5a4sVWPZw7qm8AAEgVCYLCmpxpmgchdAV58KSSDXsT9/fOgCqRWnbhIAwiI4yfMmsucPVNazuc1lwjQ/hHpNdtLtjJN0UUV6GHLmh7jWYJCQ9iwlPRqLgKlSLlTaYUOA048jWnrFj3VlLKVoxmMS4nqlxC0K5pKQI8CD/3VjPpYQO0sU6jEJ90hTRQg8AtZKUQOSurPOOyKht8SptptSVq6bD5UrKTBAVz5wQlJPMGpneDBjOkoWZACgJ1Sheo/izKB8Kjsew3fMrpVvGF8ACCMwI0BBKY4GER71uTanM7Oxb8LCFqS4bKiRcxJI7Z1rSWdhqwOCS204hGckuOrgKvAAEchPHxrvd4JyIQkBKRAAGgv9am96W0hvMUBSmyMg4A2AJ5i0+FJytFIaY6i+hUoqQvpm1kGXFKbVnIBTdKQkgHmbdsls5ASkuLbDK1E5xwsTJ7Br8KbZVuALSAXWsuZKRYokFKYAgyoxw07JKm0MYg5W3lDrFCVCbnNGbwMRUmbXoljEh0LzlBJmAlIIAI6ijzOQo8AKoeO2W5hHAUZlBOVWfLYEkgcwDNaHgtnJQhKUnqjQnU3MHyiByinbuy0uN5HAFJMEjgYuNKu6pRVt0UnE4oPKFmwhCbCMxuo24khR/z1bdpN7PWo9IMOHBZWbKFSbX7aS3f2KjChDaCVSvMpRi5js0FhVJ3n6BWJdzEpUFEHXUW5GtRyi0v4fZosRhteafke6u04fZ4TmH7MQTAPV+szWbFpgEdZR8/oKHEYcH3lETwB08au3+ra94h3Z6HM8sJiwygGY7p599cPb54RBhOY3nqJAB17uJmqCotT1Qo9lOWWSogIYUo9x+Q7abYS1h2jv0g/uW1KVzVoPAEzUFiNt4p65cyCPywkR4Xpwnd7FnRjJ3kD1NvKnjW5CyR07vcEXPmRA8qfWBX8KgdKgqXmUVR49576tTjWTEMuJJAkNKA0uCrwuR61Yd09y2VYltpKIJzSpV1QEEnsGkeNW1/2OAmQ8sALDkQnURawBOg8qsfblEZsjFLSuUGAUKCu4gCD6juqCePT4gq1Smw5dp86lNvpDCVMoUVKcUU5oi2h+cd9M22gy1HH+leXOeadsOIs22i9wGn3HwAq84vA9FgGMvAA95KSfU1RcJhFPOAC8mAOZNaXt/BlvBsoOoyie5J+la044mUy8KgTbtj79aVZVJ7IFcLQBP3zH0pRi9YaPUjidKp+8OO6ZyBJSmw5dtTu3sf0beVPvKqtssSdKfifpXBsmKfIH9q8ab0pe1VHLaa9MffP7Fdmk1m9UIrE+NbZsloJZQBoAPpWJpMkVuGAH4ae6u2l5c8jiiiiu7Iqg7zYZScSpX5CkDuIKiT5EeVX6q3vhhuqFRynzrOccLDLd6sOhSUgr6NRzdGq3vSgkHsMgeBqJwC1rbKXB18ygtRghEEG881qidB0gI92pbfB1rKhLyeqonrfoNrj18KrWzWl3bUrO2VQVGMroOeZNz7oAPLISPdE8sellO7L2v0AQ50RKFOBEEGRE9YCOATm8Kt218QRMnl5xPqaqOE3pDAP7SiAlKUNJj3oUSpWkSU5Unw51KubZD7aXEggLSFAHmeHxrMxUL5ROBTlUCtWVSCSTwcynMoGRqmVEdh8aidltJfdX07QVn90yTdCpiwgCNezvFSO9DpaZUUpKyuxTwAvmUIiCRaeUVxudgsqVKyKRKUgg6FWtuPulMnnPbVjqyVjDf96VSmK9aTXq6zSWW2dhukfbTzV8jTbbW5jLiyXGAVzdVwTGhkEfYFSu67ZOLajgSf9JrRnMMlWqQa64RwjClbnYQGOgTrxUr0JrtzdvDE/uGwLGBYzeNNR2aVsOP3eZWkykc+FQT25qFHq2+HpScZ9rag4PZzbZlDSEmOAEz3126sm099aIzuG0PeE96l/KK7c3Pw6CCGkC/IE+ZvU2T5LZmhJUrKlK1k3sCrTu0qXwO52KeUClHRo4lZifASa0VhIQAEBKQNAAAPKKksL7o8asacJaH3a3URhATOdxQgqIi2sJHAeZNON5dp9CwozBNh8z4CpWsv9oe2C46W0+6i3eeP32Vc52YkRcqqwsvvqdPupsjlXmNdzmBfkKVSyUtJy6cTSmDaEA8a8buse4OywXZN8o/p8jVq33T+EjsV8jUb7P2rrPKB6/X4VKb8LhgfzD5n5V6sYrTcpn7M/cXf74QPkaUwtpJ8fKm4JzQLnT4f1NNduY4NtlI7uya8zohtoYvpnlHgLC/KnWGbMU02a3pUum1B6iRSgTXBXQldVl0U1wpua9KyedcqVwigTQmFDvE1tWz8UMg0jQVihJCr8K1/ZKJSMtxz7CJrvpeWMk1RXiRava7simO2GMzR7L0+rwiaDEt623EzCEuI6wWgi/MZTzACqqeym0dNlbCkpBzdCoEOIVMjKPzJkDn7xHadu3l3ERiR4gxJFxyI01NU3bG6OJaTDLThUmMqypLirWiDEW41xqYa7U/aG3sNiFFTycqWUrUkaZlKIJCeZEDxVU404kIClANoSkGDYJEAx4UwwG4GKW8VqwxTKsxKkAmLQkZlQNI00NSe0Nxcdi0La/Zy0gmylLb60cwkkgT6VJxmVtVNp4Z13EB9LoS2cqU6kgKMWSOMn7irRsvDdE2EdZZTAUqNSKtO4/sfRhcrmKc6dxMFKZPRJImCAdSJMTWiBhPIVvZbNsnw6SogJSpR5BJJqYwO52IcIzANpOpJk+Q4+NaElsDQCuquyAx2TsdvDoyoF+Kj7yu8/KnpNe0VtCLrBUfeMcqHMMDoYPZS1crmDGtAiG7kFR7LxakcUyBBFcOOlREiYpTENgEWgak0CXQ9WZHdxp0gzZFhzPyFcYsAJEAX4iukYkBIAkmNKDvoSBZRntvWS7ytFLzoVrPhw/rWsNOqKoNhGlUj2h7LgpdA1sa5asXi1jPKq4KFIyGuHsGUHq6ffy9KbMqymakQ9Pj9/ffXkiXSVj9nGN/EcQTBIBHbqD8Yqa38P4KRzWPQ1QMIFoWHG1ZCk2J4cx2jsqT2vvA4/lCyOryEa+Jr0Rl9aYrm0aVhAk3J4zYXJqu44l13KdE6d5qYcvbhc1E7PTnWpUceM1zpqz3CYMJ/rTvJQ0LV1NXalvA3HfXmSKHFafKjNSiwG+NcEc69K72pMuU2pZu+b1q276iWURrAiO4VlBaKlAC5JgCtb2K3kbR2RXbThmU2h63WsfWlEKkTQ42CINctMhOldUKUUV4TQek1z0g7fI1yozrpwHOvD4z2cKDrpB2+R+le9IPsGuL8leY+tBn+L/TQddKKOkmwpM2602F542GlqScxV7A2knmI17KB0FXg11TYYoAnWbDQa2ty4iuv2sdv2SB6GgXopqrHC3Lj5Exrrak17ShYEWiTMyPenstl8eFA+opp/iKbWVfsHNI581Cj/Ek8Afhre2v8JoHQFIKKlEiwA53rzD40LIEEGAewWBie4ivQ4oq92BpQCcIOJJ9KWSgDQRXVeGg4aF1HmfS1I7SwCXmyhQkGu2AoWMRS9Bk2192VNLI0E2J0NNGcIE6qnsH1rX38MlYhQmovE7qMLvlAP3yrjOjHhq2bOuTGkcAO+kiavru4bfAkeP1rhncBvNKiSORNvGBenxyWzjE4N5xP4aFFvitN5iQQALx21yxhigRBHfW2sbPQhISEiBbSuH9kNLEKSCK18aWx5DleqrR8RuGwokgRPIkehqMxHs4BPVWoDwNZ2SWo5+/GuFEHyq7I9mt7uK8Mo+VO2/Zu1+YqP+Y/KKbJW2fFQr3D4Va7JQpR7BP9q1TDbmYdH5Enwn4mpZrZ6E6JFXYls63c3JcLnSOAJCRIGsntiwj17qveGYukcNfKnbrajYEAUKw1hBgjjXSIpC9FcNAx1jJruqCuXNPL1ryig9Oo7j8q8HHv+Qryig4r1WlFFB0dFePpTPCe4f5TRRQc4nVz+UfKheqe5foaKKDkaj+Q/wD6r1v8v+T1XXlFB5hvdT9/nRR+dPcf9yqKKBXC/vB/IPQU/r2igKKKKAooooCiiigKKKKAooooCiiigKKKKAooooCiiigKKKK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486" name="Picture 6" descr="http://anabast.files.wordpress.com/2010/03/mochil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500306"/>
            <a:ext cx="3476625" cy="3409951"/>
          </a:xfrm>
          <a:prstGeom prst="rect">
            <a:avLst/>
          </a:prstGeom>
          <a:noFill/>
        </p:spPr>
      </p:pic>
      <p:sp>
        <p:nvSpPr>
          <p:cNvPr id="10" name="9 Flecha derecha">
            <a:hlinkClick r:id="rId5" action="ppaction://hlinksldjump"/>
          </p:cNvPr>
          <p:cNvSpPr/>
          <p:nvPr/>
        </p:nvSpPr>
        <p:spPr>
          <a:xfrm>
            <a:off x="7929586" y="6000768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izquierda">
            <a:hlinkClick r:id="rId6" action="ppaction://hlinksldjump"/>
          </p:cNvPr>
          <p:cNvSpPr/>
          <p:nvPr/>
        </p:nvSpPr>
        <p:spPr>
          <a:xfrm>
            <a:off x="6858016" y="6000768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Como se dice sacapuntas en inglés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571472" y="4786322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2" action="ppaction://hlinksldjump"/>
              </a:rPr>
              <a:t>Shark</a:t>
            </a:r>
            <a:endParaRPr lang="es-ES" sz="32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571472" y="3857628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hlinkClick r:id="rId3" action="ppaction://hlinksldjump"/>
              </a:rPr>
              <a:t>S</a:t>
            </a:r>
            <a:r>
              <a:rPr lang="es-CL" sz="3200" dirty="0" smtClean="0">
                <a:hlinkClick r:id="rId3" action="ppaction://hlinksldjump"/>
              </a:rPr>
              <a:t>harpener</a:t>
            </a:r>
            <a:endParaRPr lang="es-ES" sz="32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571472" y="2928934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hlinkClick r:id="rId2" action="ppaction://hlinksldjump"/>
              </a:rPr>
              <a:t>Sharp</a:t>
            </a:r>
            <a:endParaRPr lang="es-ES" sz="3200" dirty="0"/>
          </a:p>
        </p:txBody>
      </p:sp>
      <p:sp>
        <p:nvSpPr>
          <p:cNvPr id="21506" name="AutoShape 2" descr="data:image/jpeg;base64,/9j/4AAQSkZJRgABAQAAAQABAAD/2wCEAAkGBhMSERUTEhMVFRQUGRwYGBgXGRkdHBodHBsXHBceHBoaHCYfGB0kGRcVIS8hIygpLDAtHB4xNTAqNSYrLCkBCQoKDQwOFA8PFCwYHBwpKSkpKTUpKSkpKSkpKSkpKSkpLCkpKSkpKSksKSkpKSkpKSkpKSwpKSkpKSkpKSkpKf/AABEIAKAAsAMBIgACEQEDEQH/xAAbAAABBQEBAAAAAAAAAAAAAAAAAgMEBQYBB//EADoQAAEDAgMFBgQFBAEFAAAAAAEAAhEDIQQSMQUiQVFhBhNxgZGhMkKxwSNi0eHwUnKy8QcUM2OC0v/EABYBAQEBAAAAAAAAAAAAAAAAAAABAv/EABsRAQEBAAIDAAAAAAAAAAAAAAABEQIhMUFh/9oADAMBAAIRAxEAPwD3FCEIBCEIBCEIBCFT7U7V4ahIdUBePkZvO8LWHnCC4VLX7SNId3TS7KJJdDQPW58APRZbaH/JVUn8Gi1o5vJJ9BYW8Vm6/a97agfUpt7qBmLblpHzQdRpI6KtY3L9pVqsEPc4QS9jAWACf6pk+IXNm4t1N2anLmmS6k3MQ0DiC6wOvj9K+jimV2h4c3e3s5O6RwAaG6p5xzHe3H6kuhrcsWEAcbINlg8ayq3MwyNOoPIjgU+sZhMW4OzU9x5+WGtploHGT/LrS7L2sys21ncWnUdeo6qInIQhECEIQCEIQCEIQCFW4zb9KmSJzuBgtbcz1OgVbitu1iS2G0LTL5J8rQCRwg+KDRVKoaJcQANSTA9SoB2/RzQHE9QCRxm4GltdFl3zUjOXd4LzVIDYi0A6E+6Acxlste60NhrcsXuXK4uNsaoy5pGWJmbRrM8oWN2l/wAl0gSzDtL3Cwc6zPEcXeyg7UFTEUO5pvLb2ptBykAaFxvE3jSbrAVGlpIcCCNQdUxZGn2j2kxFec9Qht9xm62L2td2vElVkRoFAoYzgTbmpodKjRRTVVkpZKTCKhYTFVMI4vpjNTdd9M/WmOB6Lc7M2vTxDGvzS1985lz2x8pGaxngVknNmyiZalBxq0DDj8bTpUvxnQ9U1LHotU3Aq/OAWvJJIbwhoKdGJe0sc4OkR3b3EgBo4QBcHj0PmqLYHaOniGw3dcf+5SOXO2IJgke/TzVsIAluUtdws57ADrwynqqy2+HrB7Q4RBE2M+6cVTsDHBzcszBJE5ZyyNQ02uSrZRkIQhAIQhAIQhBiatDKC13wgkuLQM2bjvG5Eym7DdfF94ubvO0sCc0eXVTq533j8zv8iodSQ4CCWOuWAwCRbXgVWnH6gVbF185Jc7LwEB0IqSYFTUwQ55JhsW3RzXKZgQDmYbuDRdvAAuLbFcEC1iHXOWHOaJ0kgQVRx4JjNN4DSd1oAtMZbjqq7amyW1271qgAFN4AAtPxaS1WVhrBDtCYc5onkDulceTAm7TZhcTIAOoaDbwQed47CPpPLHi45GQeoIsQk0cSQYOn0W82nsxtWmA8FzRIpvu2DxIH2KxO09lvoOOYEtmGvAOV3roemqKkNM3CUVWYfEFp6Kwa+RIWbMaSMNRL3R9BPoOJmAr/ALPMwz3VqTwwO7uWVC8GHGRE/DmBINvssxTxDS406hqU2VBkzti12nV27wg+Km4nAMw+HLslZzsxFOjTLHB4tB72CQZmdTqAFmqi4DbtZtQ03d2SYAeYzN1nKGGb6GTbzWno7XA493mhpvDTMaknibeag9mq2DrB/wD1WHrUKjALZ6jjlH5hEG+kLM9patLuqtGjIFV4A7zMXEEiSCSScoaBfQE8UnXlL29HYSSTSlrzI7tuaYGpzcFpNkbaFUQ6A+dBm056WvZePdk+1D2kYbGTnAa2k+ABAtvu+a0X15yFvGODiACA8WYaeUNPUvnx0W2LG5Qsxs7brmRTdBDSG2BcXSf6i+OSuqO16biQXBrmnLDiAZtpe4vqFGU1CEIBCEIMljzFaoB/V9QCU3YkeSXtmgWV3TMP3gfIAgeBj1CTRCrTooiHEjUjnfXhxXKuAIcQx0NdG7JAPGCZsNU+RunyTlQzHgPuFNFc6m9pOUQXA5mMzHdETvXsZ+ibZxLIGaRkALnBvEyW+6tgJJ6gfQR9FExOzTrT3S7qQABqLDw1VEBwAOZoEGwa6HO6mI901i8Mx7HNIzUzuw8iZjUBpkRYypNKXH8OWPNg1oIkRc5i6y4zXc3XgwGtDnEniZMweiDCbY2C6hvNl1KQATqCRMGPYqup1iCCPDxXpFWkDwAIEFrpcXHju5fbwWT2x2byb1IGB8TSbg8Y4ke4VVTY2kKtMgWIINtQRxBUxz8Q2iHB9N4aPiLBmB6m1/EFV3eEG1oVlQxQILZ14c/JY5cW5TWxsZiHVCWvY0u+I5A7gAIBGURHJFbCTXL3Fz3cXuMkxy4AdAAFMwwyTltOsLhKz7U3Vw7HNIcJB/2IOoPUJeC7RuwhFKrmq0I3SSB3ZcRMwOc9DawKAkV6Ac3KQCOR0WmW5o4pj2SHd9SbLWPbZodx+WTH2TpgDK/fY2YNOIk83Ft+Nl5tgNoVsC/MPxKIJJY6S1vAWBkjTS4jkt5sTa7K9LvKR72m0Bz2EkBpIHCd7xA4LTNiw/6+rTLfxCcgkZSHAzwcSbhabZu12VrWDwJc2ZjwOhHh5wsxTacsszPp2c9u80DpPgmmtIh1Nx4uIZIyWIEuI5SP9oy3SFTbI7QCrDHwKnQGDy10PS/jwVyoiHtTZwrUy3Rwu13I/p0WWaS1xY+zm2I/flF1tVV7b2V3jc7B+K3ThmH9J+3I+aLFQH2PgPqEsus3y/yA+6jUKlyDIsbHWRFuicdV3QeU/UFFPUzcHm0D/JPUni3g7+e6jNddvh9/3S6T7t6Ej2BQJx2CFRrf64DW3gczPSxVYHB1jqN1hENbY3JJ14XV9SMjy/WfqqzaIIcZbNOwZJIDOZAH00SCGHXy2Dm2bki5nUun3Sntglroa5vES4uM2kzHmnHghsGX0/hY67Wg84i/Gy44QMpOdjZgsAAk9S2fJUZjb/ZkyXMbleLlnM624AwfZZS4MGxGvTovTzAGVxBbqSwNJkiwzH6Kl232cbUuIbUiZEHNOmaDr1VVlsNjJsdeClyq/EYZ1Nxa4Q7l+n7JeHxRab6LNjWrAey4Ckm926/z1Qx/koBzAbESFE7O4J9LaFN1Ewwl2dkS2MrjMEQN6PUcVY0cI+oYY2fzaNHn+i0+x9hCkS0z3hAJc0Fx6NGU7on7KxKnBodfSoJc/OWhp4wG/bqgb922eZLhZrMo87+Cm09kPfHeQCTJdmJcRy5BWLNnNnM7edzdfw6eyrKibhjVuxpBJG6AQyBHzTz4eK0mynVGkseQREtiTEQIzG7teKWGxblp/OC5SP4rfB30URYoQhEU+1djy7vKY3jZzbX5G5EHRUmIp1GHK9hbMkXBmddDwtbW62aYxmCZVbleJHiRp1BBCLKy7Xzl8x7hLYdP7vsn9o7FdTGZhBY0kkXzAHgNc14F4t7wadUHSCJGiKn4U+xMdFE2mHh2YBpGWDugkSBJE/wJ2jUgnx/RP1RveKQVDYEvZDmfCBUIJki5yg+6XEDM2X0265zAzH8odfgl16DmHPTsekcfHikU3D42QHM4O3i48YbH+oVHKbSAYl9IQXi7RJ0B9rhJZYQCXsMOeGiIvYEltuGiUAJzAAFl3h5F3ToG8RrZcaJu25u57TZutgADca21ugYxGHY4bzWOY65EBzmgHmRLTHFVOM7J0SczS5gJMQQTA5tNxZaWns+oRmaC3P8AEz4Rl6SZcrLC7Ha0lx+YEZQbAG2puTxQ1iqXZRrRLXVHNzW0k8SIEkK8wvZFodm7trhFi+QZ55bmy0tDCNZ8DQ3mQPqUvO0cQD4hQ1Aw2yGtaGuOcAyAQA0HwF/UwpopgCAAB00TuVcLQUQgOCM3JKDUEoEtlLpDfb5/RcASA7fZ/d9igskIQiBCEIBU22dlyDUaYygS0N1gk8LzB9lcoQY2lVBmDInmpmeYKm7Z2brVYYgbwgQRz6Qqpj5j+fzijSUGjio5wDS5pzOYR8zemluKfDkolAnB7Oa4Nc4ODheSbkzx1jyVlTw7QSQ0ZjqeJ89UnDHdTlasGNLnGwRBVqBjczj+6rsbtVwp5qQab2n9OPFVW0sS6s0Q7MLkRYXiQoGzsaab9640v1RcM4zaTqsio4+FwOPAWCoMfgiDafX0Wt21s0Pb3lLQ36fzT1VBTqfK9VqK7ZPbDEYSp8RqUpvTcZt+Um7T7L1XZW1GYik2qycrtJ9/ey8k2hgJWp/4wxLgKtEzAh45CZB8JgJUsb0olcQoy4Skhm8z+77FKlJaDnbyn7FBZIQhECEIQCEIQCyuJwvdVMguBcTyM/SI8lqlT9oaNmvEWsed9Pf6osVrXJxzlHpu+ieaVRZYQbvmqztFULw6m06AEj+a+Cs8Hp0/0sq3aZNWpPFx9Jt9AosQcBjO7dlNmuMH8p5+CmY7DAjM3hY8k3tTA/OG24iLeaa2ftQkCm46AweY5X0hGvpezNpGm6HfCdUjbuGaHB1MWP7prGNBMsKdwmKB3XKivLA9vVXfYLAltSs6PlaJ6yTHoqvEYTK8ZdDr0W17N7NNGgM1nPOYjlaAPGAolWRSYThakIyQSmqh0/ub/kE8WqPXM7o1OiC4QhCIEIQgEIQgFC20fwH+H3CmrjmgiCJBQY2ibqYwWTW08F3D/wDxuMN6HXL7Ej9kqg+Qq0scECAZ8fZeeYnFZXuBBDmuIPqV6Jh9PRZTtZst7Hmu0AsdGbjBjXoCosQaG3wRly+pVdj6Wa7fEJsVYMimw+P+1KpVC/UNA5Afoq0Y2djT8LtVYVKc7zVAxGzyXAsBJ5AfYLU7B2BUe0OrAsafltmP/wA/VRKe7OYE1AHOG40zf5jyHTSfRaqVGo1GtAZTExYBosPPQeZTzKD3akMHLU+ug9D4oxQ94Ak6Dn+qBJ0H2+qco4JrTNyebiT6Tp5KQiIzcIT8R9E9TpBogCEtCAQhCAQhCAQhCAQhCBjGYNtVhY8SD7ciORCy5wzqL8j/AP1dwcOfjzC16h7U2eKrIsHtu1x4H9Dx/ZFQ8HceX3UjLIIMEclCwdYMOWo4NcJBBMXF/MReVPa4n4WnxO6Pe59EFNi+yeHeZylh/IYHpoo+H7IUKbpLnP5NP6C5WmZhT8x8m2HrqfbwT1Oi1vwgD+ceaGq3CbOyjKxgY3WXXMmZsDJ8yFNZggLkl3jp6aKQhEca0AQLALqEIBCEIBCEI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08" name="AutoShape 4" descr="data:image/jpeg;base64,/9j/4AAQSkZJRgABAQAAAQABAAD/2wCEAAkGBhMSERUTEhMVFRQUGRwYGBgXGRkdHBodHBsXHBceHBoaHCYfGB0kGRcVIS8hIygpLDAtHB4xNTAqNSYrLCkBCQoKDQwOFA8PFCwYHBwpKSkpKTUpKSkpKSkpKSkpKSkpLCkpKSkpKSksKSkpKSkpKSkpKSwpKSkpKSkpKSkpKf/AABEIAKAAsAMBIgACEQEDEQH/xAAbAAABBQEBAAAAAAAAAAAAAAAAAgMEBQYBB//EADoQAAEDAgMFBgQFBAEFAAAAAAEAAhEDIQQSMQUiQVFhBhNxgZGhMkKxwSNi0eHwUnKy8QcUM2OC0v/EABYBAQEBAAAAAAAAAAAAAAAAAAABAv/EABsRAQEBAAIDAAAAAAAAAAAAAAABEQIhMUFh/9oADAMBAAIRAxEAPwD3FCEIBCEIBCEIBCFT7U7V4ahIdUBePkZvO8LWHnCC4VLX7SNId3TS7KJJdDQPW58APRZbaH/JVUn8Gi1o5vJJ9BYW8Vm6/a97agfUpt7qBmLblpHzQdRpI6KtY3L9pVqsEPc4QS9jAWACf6pk+IXNm4t1N2anLmmS6k3MQ0DiC6wOvj9K+jimV2h4c3e3s5O6RwAaG6p5xzHe3H6kuhrcsWEAcbINlg8ayq3MwyNOoPIjgU+sZhMW4OzU9x5+WGtploHGT/LrS7L2sys21ncWnUdeo6qInIQhECEIQCEIQCEIQCFW4zb9KmSJzuBgtbcz1OgVbitu1iS2G0LTL5J8rQCRwg+KDRVKoaJcQANSTA9SoB2/RzQHE9QCRxm4GltdFl3zUjOXd4LzVIDYi0A6E+6Acxlste60NhrcsXuXK4uNsaoy5pGWJmbRrM8oWN2l/wAl0gSzDtL3Cwc6zPEcXeyg7UFTEUO5pvLb2ptBykAaFxvE3jSbrAVGlpIcCCNQdUxZGn2j2kxFec9Qht9xm62L2td2vElVkRoFAoYzgTbmpodKjRRTVVkpZKTCKhYTFVMI4vpjNTdd9M/WmOB6Lc7M2vTxDGvzS1985lz2x8pGaxngVknNmyiZalBxq0DDj8bTpUvxnQ9U1LHotU3Aq/OAWvJJIbwhoKdGJe0sc4OkR3b3EgBo4QBcHj0PmqLYHaOniGw3dcf+5SOXO2IJgke/TzVsIAluUtdws57ADrwynqqy2+HrB7Q4RBE2M+6cVTsDHBzcszBJE5ZyyNQ02uSrZRkIQhAIQhAIQhBiatDKC13wgkuLQM2bjvG5Eym7DdfF94ubvO0sCc0eXVTq533j8zv8iodSQ4CCWOuWAwCRbXgVWnH6gVbF185Jc7LwEB0IqSYFTUwQ55JhsW3RzXKZgQDmYbuDRdvAAuLbFcEC1iHXOWHOaJ0kgQVRx4JjNN4DSd1oAtMZbjqq7amyW1271qgAFN4AAtPxaS1WVhrBDtCYc5onkDulceTAm7TZhcTIAOoaDbwQed47CPpPLHi45GQeoIsQk0cSQYOn0W82nsxtWmA8FzRIpvu2DxIH2KxO09lvoOOYEtmGvAOV3roemqKkNM3CUVWYfEFp6Kwa+RIWbMaSMNRL3R9BPoOJmAr/ALPMwz3VqTwwO7uWVC8GHGRE/DmBINvssxTxDS406hqU2VBkzti12nV27wg+Km4nAMw+HLslZzsxFOjTLHB4tB72CQZmdTqAFmqi4DbtZtQ03d2SYAeYzN1nKGGb6GTbzWno7XA493mhpvDTMaknibeag9mq2DrB/wD1WHrUKjALZ6jjlH5hEG+kLM9patLuqtGjIFV4A7zMXEEiSCSScoaBfQE8UnXlL29HYSSTSlrzI7tuaYGpzcFpNkbaFUQ6A+dBm056WvZePdk+1D2kYbGTnAa2k+ABAtvu+a0X15yFvGODiACA8WYaeUNPUvnx0W2LG5Qsxs7brmRTdBDSG2BcXSf6i+OSuqO16biQXBrmnLDiAZtpe4vqFGU1CEIBCEIMljzFaoB/V9QCU3YkeSXtmgWV3TMP3gfIAgeBj1CTRCrTooiHEjUjnfXhxXKuAIcQx0NdG7JAPGCZsNU+RunyTlQzHgPuFNFc6m9pOUQXA5mMzHdETvXsZ+ibZxLIGaRkALnBvEyW+6tgJJ6gfQR9FExOzTrT3S7qQABqLDw1VEBwAOZoEGwa6HO6mI901i8Mx7HNIzUzuw8iZjUBpkRYypNKXH8OWPNg1oIkRc5i6y4zXc3XgwGtDnEniZMweiDCbY2C6hvNl1KQATqCRMGPYqup1iCCPDxXpFWkDwAIEFrpcXHju5fbwWT2x2byb1IGB8TSbg8Y4ke4VVTY2kKtMgWIINtQRxBUxz8Q2iHB9N4aPiLBmB6m1/EFV3eEG1oVlQxQILZ14c/JY5cW5TWxsZiHVCWvY0u+I5A7gAIBGURHJFbCTXL3Fz3cXuMkxy4AdAAFMwwyTltOsLhKz7U3Vw7HNIcJB/2IOoPUJeC7RuwhFKrmq0I3SSB3ZcRMwOc9DawKAkV6Ac3KQCOR0WmW5o4pj2SHd9SbLWPbZodx+WTH2TpgDK/fY2YNOIk83Ft+Nl5tgNoVsC/MPxKIJJY6S1vAWBkjTS4jkt5sTa7K9LvKR72m0Bz2EkBpIHCd7xA4LTNiw/6+rTLfxCcgkZSHAzwcSbhabZu12VrWDwJc2ZjwOhHh5wsxTacsszPp2c9u80DpPgmmtIh1Nx4uIZIyWIEuI5SP9oy3SFTbI7QCrDHwKnQGDy10PS/jwVyoiHtTZwrUy3Rwu13I/p0WWaS1xY+zm2I/flF1tVV7b2V3jc7B+K3ThmH9J+3I+aLFQH2PgPqEsus3y/yA+6jUKlyDIsbHWRFuicdV3QeU/UFFPUzcHm0D/JPUni3g7+e6jNddvh9/3S6T7t6Ej2BQJx2CFRrf64DW3gczPSxVYHB1jqN1hENbY3JJ14XV9SMjy/WfqqzaIIcZbNOwZJIDOZAH00SCGHXy2Dm2bki5nUun3Sntglroa5vES4uM2kzHmnHghsGX0/hY67Wg84i/Gy44QMpOdjZgsAAk9S2fJUZjb/ZkyXMbleLlnM624AwfZZS4MGxGvTovTzAGVxBbqSwNJkiwzH6Kl232cbUuIbUiZEHNOmaDr1VVlsNjJsdeClyq/EYZ1Nxa4Q7l+n7JeHxRab6LNjWrAey4Ckm926/z1Qx/koBzAbESFE7O4J9LaFN1Ewwl2dkS2MrjMEQN6PUcVY0cI+oYY2fzaNHn+i0+x9hCkS0z3hAJc0Fx6NGU7on7KxKnBodfSoJc/OWhp4wG/bqgb922eZLhZrMo87+Cm09kPfHeQCTJdmJcRy5BWLNnNnM7edzdfw6eyrKibhjVuxpBJG6AQyBHzTz4eK0mynVGkseQREtiTEQIzG7teKWGxblp/OC5SP4rfB30URYoQhEU+1djy7vKY3jZzbX5G5EHRUmIp1GHK9hbMkXBmddDwtbW62aYxmCZVbleJHiRp1BBCLKy7Xzl8x7hLYdP7vsn9o7FdTGZhBY0kkXzAHgNc14F4t7wadUHSCJGiKn4U+xMdFE2mHh2YBpGWDugkSBJE/wJ2jUgnx/RP1RveKQVDYEvZDmfCBUIJki5yg+6XEDM2X0265zAzH8odfgl16DmHPTsekcfHikU3D42QHM4O3i48YbH+oVHKbSAYl9IQXi7RJ0B9rhJZYQCXsMOeGiIvYEltuGiUAJzAAFl3h5F3ToG8RrZcaJu25u57TZutgADca21ugYxGHY4bzWOY65EBzmgHmRLTHFVOM7J0SczS5gJMQQTA5tNxZaWns+oRmaC3P8AEz4Rl6SZcrLC7Ha0lx+YEZQbAG2puTxQ1iqXZRrRLXVHNzW0k8SIEkK8wvZFodm7trhFi+QZ55bmy0tDCNZ8DQ3mQPqUvO0cQD4hQ1Aw2yGtaGuOcAyAQA0HwF/UwpopgCAAB00TuVcLQUQgOCM3JKDUEoEtlLpDfb5/RcASA7fZ/d9igskIQiBCEIBU22dlyDUaYygS0N1gk8LzB9lcoQY2lVBmDInmpmeYKm7Z2brVYYgbwgQRz6Qqpj5j+fzijSUGjio5wDS5pzOYR8zemluKfDkolAnB7Oa4Nc4ODheSbkzx1jyVlTw7QSQ0ZjqeJ89UnDHdTlasGNLnGwRBVqBjczj+6rsbtVwp5qQab2n9OPFVW0sS6s0Q7MLkRYXiQoGzsaab9640v1RcM4zaTqsio4+FwOPAWCoMfgiDafX0Wt21s0Pb3lLQ36fzT1VBTqfK9VqK7ZPbDEYSp8RqUpvTcZt+Um7T7L1XZW1GYik2qycrtJ9/ey8k2hgJWp/4wxLgKtEzAh45CZB8JgJUsb0olcQoy4Skhm8z+77FKlJaDnbyn7FBZIQhECEIQCEIQCyuJwvdVMguBcTyM/SI8lqlT9oaNmvEWsed9Pf6osVrXJxzlHpu+ieaVRZYQbvmqztFULw6m06AEj+a+Cs8Hp0/0sq3aZNWpPFx9Jt9AosQcBjO7dlNmuMH8p5+CmY7DAjM3hY8k3tTA/OG24iLeaa2ftQkCm46AweY5X0hGvpezNpGm6HfCdUjbuGaHB1MWP7prGNBMsKdwmKB3XKivLA9vVXfYLAltSs6PlaJ6yTHoqvEYTK8ZdDr0W17N7NNGgM1nPOYjlaAPGAolWRSYThakIyQSmqh0/ub/kE8WqPXM7o1OiC4QhCIEIQgEIQgFC20fwH+H3CmrjmgiCJBQY2ibqYwWTW08F3D/wDxuMN6HXL7Ej9kqg+Qq0scECAZ8fZeeYnFZXuBBDmuIPqV6Jh9PRZTtZst7Hmu0AsdGbjBjXoCosQaG3wRly+pVdj6Wa7fEJsVYMimw+P+1KpVC/UNA5Afoq0Y2djT8LtVYVKc7zVAxGzyXAsBJ5AfYLU7B2BUe0OrAsafltmP/wA/VRKe7OYE1AHOG40zf5jyHTSfRaqVGo1GtAZTExYBosPPQeZTzKD3akMHLU+ug9D4oxQ94Ak6Dn+qBJ0H2+qco4JrTNyebiT6Tp5KQiIzcIT8R9E9TpBogCEtCAQhCAQhCAQhCAQhCBjGYNtVhY8SD7ciORCy5wzqL8j/AP1dwcOfjzC16h7U2eKrIsHtu1x4H9Dx/ZFQ8HceX3UjLIIMEclCwdYMOWo4NcJBBMXF/MReVPa4n4WnxO6Pe59EFNi+yeHeZylh/IYHpoo+H7IUKbpLnP5NP6C5WmZhT8x8m2HrqfbwT1Oi1vwgD+ceaGq3CbOyjKxgY3WXXMmZsDJ8yFNZggLkl3jp6aKQhEca0AQLALqEIBCEIBCEI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10" name="AutoShape 6" descr="data:image/jpeg;base64,/9j/4AAQSkZJRgABAQAAAQABAAD/2wCEAAkGBhMSERUTEhMVFRQUGRwYGBgXGRkdHBodHBsXHBceHBoaHCYfGB0kGRcVIS8hIygpLDAtHB4xNTAqNSYrLCkBCQoKDQwOFA8PFCwYHBwpKSkpKTUpKSkpKSkpKSkpKSkpLCkpKSkpKSksKSkpKSkpKSkpKSwpKSkpKSkpKSkpKf/AABEIAKAAsAMBIgACEQEDEQH/xAAbAAABBQEBAAAAAAAAAAAAAAAAAgMEBQYBB//EADoQAAEDAgMFBgQFBAEFAAAAAAEAAhEDIQQSMQUiQVFhBhNxgZGhMkKxwSNi0eHwUnKy8QcUM2OC0v/EABYBAQEBAAAAAAAAAAAAAAAAAAABAv/EABsRAQEBAAIDAAAAAAAAAAAAAAABEQIhMUFh/9oADAMBAAIRAxEAPwD3FCEIBCEIBCEIBCFT7U7V4ahIdUBePkZvO8LWHnCC4VLX7SNId3TS7KJJdDQPW58APRZbaH/JVUn8Gi1o5vJJ9BYW8Vm6/a97agfUpt7qBmLblpHzQdRpI6KtY3L9pVqsEPc4QS9jAWACf6pk+IXNm4t1N2anLmmS6k3MQ0DiC6wOvj9K+jimV2h4c3e3s5O6RwAaG6p5xzHe3H6kuhrcsWEAcbINlg8ayq3MwyNOoPIjgU+sZhMW4OzU9x5+WGtploHGT/LrS7L2sys21ncWnUdeo6qInIQhECEIQCEIQCEIQCFW4zb9KmSJzuBgtbcz1OgVbitu1iS2G0LTL5J8rQCRwg+KDRVKoaJcQANSTA9SoB2/RzQHE9QCRxm4GltdFl3zUjOXd4LzVIDYi0A6E+6Acxlste60NhrcsXuXK4uNsaoy5pGWJmbRrM8oWN2l/wAl0gSzDtL3Cwc6zPEcXeyg7UFTEUO5pvLb2ptBykAaFxvE3jSbrAVGlpIcCCNQdUxZGn2j2kxFec9Qht9xm62L2td2vElVkRoFAoYzgTbmpodKjRRTVVkpZKTCKhYTFVMI4vpjNTdd9M/WmOB6Lc7M2vTxDGvzS1985lz2x8pGaxngVknNmyiZalBxq0DDj8bTpUvxnQ9U1LHotU3Aq/OAWvJJIbwhoKdGJe0sc4OkR3b3EgBo4QBcHj0PmqLYHaOniGw3dcf+5SOXO2IJgke/TzVsIAluUtdws57ADrwynqqy2+HrB7Q4RBE2M+6cVTsDHBzcszBJE5ZyyNQ02uSrZRkIQhAIQhAIQhBiatDKC13wgkuLQM2bjvG5Eym7DdfF94ubvO0sCc0eXVTq533j8zv8iodSQ4CCWOuWAwCRbXgVWnH6gVbF185Jc7LwEB0IqSYFTUwQ55JhsW3RzXKZgQDmYbuDRdvAAuLbFcEC1iHXOWHOaJ0kgQVRx4JjNN4DSd1oAtMZbjqq7amyW1271qgAFN4AAtPxaS1WVhrBDtCYc5onkDulceTAm7TZhcTIAOoaDbwQed47CPpPLHi45GQeoIsQk0cSQYOn0W82nsxtWmA8FzRIpvu2DxIH2KxO09lvoOOYEtmGvAOV3roemqKkNM3CUVWYfEFp6Kwa+RIWbMaSMNRL3R9BPoOJmAr/ALPMwz3VqTwwO7uWVC8GHGRE/DmBINvssxTxDS406hqU2VBkzti12nV27wg+Km4nAMw+HLslZzsxFOjTLHB4tB72CQZmdTqAFmqi4DbtZtQ03d2SYAeYzN1nKGGb6GTbzWno7XA493mhpvDTMaknibeag9mq2DrB/wD1WHrUKjALZ6jjlH5hEG+kLM9patLuqtGjIFV4A7zMXEEiSCSScoaBfQE8UnXlL29HYSSTSlrzI7tuaYGpzcFpNkbaFUQ6A+dBm056WvZePdk+1D2kYbGTnAa2k+ABAtvu+a0X15yFvGODiACA8WYaeUNPUvnx0W2LG5Qsxs7brmRTdBDSG2BcXSf6i+OSuqO16biQXBrmnLDiAZtpe4vqFGU1CEIBCEIMljzFaoB/V9QCU3YkeSXtmgWV3TMP3gfIAgeBj1CTRCrTooiHEjUjnfXhxXKuAIcQx0NdG7JAPGCZsNU+RunyTlQzHgPuFNFc6m9pOUQXA5mMzHdETvXsZ+ibZxLIGaRkALnBvEyW+6tgJJ6gfQR9FExOzTrT3S7qQABqLDw1VEBwAOZoEGwa6HO6mI901i8Mx7HNIzUzuw8iZjUBpkRYypNKXH8OWPNg1oIkRc5i6y4zXc3XgwGtDnEniZMweiDCbY2C6hvNl1KQATqCRMGPYqup1iCCPDxXpFWkDwAIEFrpcXHju5fbwWT2x2byb1IGB8TSbg8Y4ke4VVTY2kKtMgWIINtQRxBUxz8Q2iHB9N4aPiLBmB6m1/EFV3eEG1oVlQxQILZ14c/JY5cW5TWxsZiHVCWvY0u+I5A7gAIBGURHJFbCTXL3Fz3cXuMkxy4AdAAFMwwyTltOsLhKz7U3Vw7HNIcJB/2IOoPUJeC7RuwhFKrmq0I3SSB3ZcRMwOc9DawKAkV6Ac3KQCOR0WmW5o4pj2SHd9SbLWPbZodx+WTH2TpgDK/fY2YNOIk83Ft+Nl5tgNoVsC/MPxKIJJY6S1vAWBkjTS4jkt5sTa7K9LvKR72m0Bz2EkBpIHCd7xA4LTNiw/6+rTLfxCcgkZSHAzwcSbhabZu12VrWDwJc2ZjwOhHh5wsxTacsszPp2c9u80DpPgmmtIh1Nx4uIZIyWIEuI5SP9oy3SFTbI7QCrDHwKnQGDy10PS/jwVyoiHtTZwrUy3Rwu13I/p0WWaS1xY+zm2I/flF1tVV7b2V3jc7B+K3ThmH9J+3I+aLFQH2PgPqEsus3y/yA+6jUKlyDIsbHWRFuicdV3QeU/UFFPUzcHm0D/JPUni3g7+e6jNddvh9/3S6T7t6Ej2BQJx2CFRrf64DW3gczPSxVYHB1jqN1hENbY3JJ14XV9SMjy/WfqqzaIIcZbNOwZJIDOZAH00SCGHXy2Dm2bki5nUun3Sntglroa5vES4uM2kzHmnHghsGX0/hY67Wg84i/Gy44QMpOdjZgsAAk9S2fJUZjb/ZkyXMbleLlnM624AwfZZS4MGxGvTovTzAGVxBbqSwNJkiwzH6Kl232cbUuIbUiZEHNOmaDr1VVlsNjJsdeClyq/EYZ1Nxa4Q7l+n7JeHxRab6LNjWrAey4Ckm926/z1Qx/koBzAbESFE7O4J9LaFN1Ewwl2dkS2MrjMEQN6PUcVY0cI+oYY2fzaNHn+i0+x9hCkS0z3hAJc0Fx6NGU7on7KxKnBodfSoJc/OWhp4wG/bqgb922eZLhZrMo87+Cm09kPfHeQCTJdmJcRy5BWLNnNnM7edzdfw6eyrKibhjVuxpBJG6AQyBHzTz4eK0mynVGkseQREtiTEQIzG7teKWGxblp/OC5SP4rfB30URYoQhEU+1djy7vKY3jZzbX5G5EHRUmIp1GHK9hbMkXBmddDwtbW62aYxmCZVbleJHiRp1BBCLKy7Xzl8x7hLYdP7vsn9o7FdTGZhBY0kkXzAHgNc14F4t7wadUHSCJGiKn4U+xMdFE2mHh2YBpGWDugkSBJE/wJ2jUgnx/RP1RveKQVDYEvZDmfCBUIJki5yg+6XEDM2X0265zAzH8odfgl16DmHPTsekcfHikU3D42QHM4O3i48YbH+oVHKbSAYl9IQXi7RJ0B9rhJZYQCXsMOeGiIvYEltuGiUAJzAAFl3h5F3ToG8RrZcaJu25u57TZutgADca21ugYxGHY4bzWOY65EBzmgHmRLTHFVOM7J0SczS5gJMQQTA5tNxZaWns+oRmaC3P8AEz4Rl6SZcrLC7Ha0lx+YEZQbAG2puTxQ1iqXZRrRLXVHNzW0k8SIEkK8wvZFodm7trhFi+QZ55bmy0tDCNZ8DQ3mQPqUvO0cQD4hQ1Aw2yGtaGuOcAyAQA0HwF/UwpopgCAAB00TuVcLQUQgOCM3JKDUEoEtlLpDfb5/RcASA7fZ/d9igskIQiBCEIBU22dlyDUaYygS0N1gk8LzB9lcoQY2lVBmDInmpmeYKm7Z2brVYYgbwgQRz6Qqpj5j+fzijSUGjio5wDS5pzOYR8zemluKfDkolAnB7Oa4Nc4ODheSbkzx1jyVlTw7QSQ0ZjqeJ89UnDHdTlasGNLnGwRBVqBjczj+6rsbtVwp5qQab2n9OPFVW0sS6s0Q7MLkRYXiQoGzsaab9640v1RcM4zaTqsio4+FwOPAWCoMfgiDafX0Wt21s0Pb3lLQ36fzT1VBTqfK9VqK7ZPbDEYSp8RqUpvTcZt+Um7T7L1XZW1GYik2qycrtJ9/ey8k2hgJWp/4wxLgKtEzAh45CZB8JgJUsb0olcQoy4Skhm8z+77FKlJaDnbyn7FBZIQhECEIQCEIQCyuJwvdVMguBcTyM/SI8lqlT9oaNmvEWsed9Pf6osVrXJxzlHpu+ieaVRZYQbvmqztFULw6m06AEj+a+Cs8Hp0/0sq3aZNWpPFx9Jt9AosQcBjO7dlNmuMH8p5+CmY7DAjM3hY8k3tTA/OG24iLeaa2ftQkCm46AweY5X0hGvpezNpGm6HfCdUjbuGaHB1MWP7prGNBMsKdwmKB3XKivLA9vVXfYLAltSs6PlaJ6yTHoqvEYTK8ZdDr0W17N7NNGgM1nPOYjlaAPGAolWRSYThakIyQSmqh0/ub/kE8WqPXM7o1OiC4QhCIEIQgEIQgFC20fwH+H3CmrjmgiCJBQY2ibqYwWTW08F3D/wDxuMN6HXL7Ej9kqg+Qq0scECAZ8fZeeYnFZXuBBDmuIPqV6Jh9PRZTtZst7Hmu0AsdGbjBjXoCosQaG3wRly+pVdj6Wa7fEJsVYMimw+P+1KpVC/UNA5Afoq0Y2djT8LtVYVKc7zVAxGzyXAsBJ5AfYLU7B2BUe0OrAsafltmP/wA/VRKe7OYE1AHOG40zf5jyHTSfRaqVGo1GtAZTExYBosPPQeZTzKD3akMHLU+ug9D4oxQ94Ak6Dn+qBJ0H2+qco4JrTNyebiT6Tp5KQiIzcIT8R9E9TpBogCEtCAQhCAQhCAQhCAQhCBjGYNtVhY8SD7ciORCy5wzqL8j/AP1dwcOfjzC16h7U2eKrIsHtu1x4H9Dx/ZFQ8HceX3UjLIIMEclCwdYMOWo4NcJBBMXF/MReVPa4n4WnxO6Pe59EFNi+yeHeZylh/IYHpoo+H7IUKbpLnP5NP6C5WmZhT8x8m2HrqfbwT1Oi1vwgD+ceaGq3CbOyjKxgY3WXXMmZsDJ8yFNZggLkl3jp6aKQhEca0AQLALqEIBCEIBCEI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512" name="AutoShape 8" descr="data:image/jpeg;base64,/9j/4AAQSkZJRgABAQAAAQABAAD/2wCEAAkGBhMSERUTEhMVFRQUGRwYGBgXGRkdHBodHBsXHBceHBoaHCYfGB0kGRcVIS8hIygpLDAtHB4xNTAqNSYrLCkBCQoKDQwOFA8PFCwYHBwpKSkpKTUpKSkpKSkpKSkpKSkpLCkpKSkpKSksKSkpKSkpKSkpKSwpKSkpKSkpKSkpKf/AABEIAKAAsAMBIgACEQEDEQH/xAAbAAABBQEBAAAAAAAAAAAAAAAAAgMEBQYBB//EADoQAAEDAgMFBgQFBAEFAAAAAAEAAhEDIQQSMQUiQVFhBhNxgZGhMkKxwSNi0eHwUnKy8QcUM2OC0v/EABYBAQEBAAAAAAAAAAAAAAAAAAABAv/EABsRAQEBAAIDAAAAAAAAAAAAAAABEQIhMUFh/9oADAMBAAIRAxEAPwD3FCEIBCEIBCEIBCFT7U7V4ahIdUBePkZvO8LWHnCC4VLX7SNId3TS7KJJdDQPW58APRZbaH/JVUn8Gi1o5vJJ9BYW8Vm6/a97agfUpt7qBmLblpHzQdRpI6KtY3L9pVqsEPc4QS9jAWACf6pk+IXNm4t1N2anLmmS6k3MQ0DiC6wOvj9K+jimV2h4c3e3s5O6RwAaG6p5xzHe3H6kuhrcsWEAcbINlg8ayq3MwyNOoPIjgU+sZhMW4OzU9x5+WGtploHGT/LrS7L2sys21ncWnUdeo6qInIQhECEIQCEIQCEIQCFW4zb9KmSJzuBgtbcz1OgVbitu1iS2G0LTL5J8rQCRwg+KDRVKoaJcQANSTA9SoB2/RzQHE9QCRxm4GltdFl3zUjOXd4LzVIDYi0A6E+6Acxlste60NhrcsXuXK4uNsaoy5pGWJmbRrM8oWN2l/wAl0gSzDtL3Cwc6zPEcXeyg7UFTEUO5pvLb2ptBykAaFxvE3jSbrAVGlpIcCCNQdUxZGn2j2kxFec9Qht9xm62L2td2vElVkRoFAoYzgTbmpodKjRRTVVkpZKTCKhYTFVMI4vpjNTdd9M/WmOB6Lc7M2vTxDGvzS1985lz2x8pGaxngVknNmyiZalBxq0DDj8bTpUvxnQ9U1LHotU3Aq/OAWvJJIbwhoKdGJe0sc4OkR3b3EgBo4QBcHj0PmqLYHaOniGw3dcf+5SOXO2IJgke/TzVsIAluUtdws57ADrwynqqy2+HrB7Q4RBE2M+6cVTsDHBzcszBJE5ZyyNQ02uSrZRkIQhAIQhAIQhBiatDKC13wgkuLQM2bjvG5Eym7DdfF94ubvO0sCc0eXVTq533j8zv8iodSQ4CCWOuWAwCRbXgVWnH6gVbF185Jc7LwEB0IqSYFTUwQ55JhsW3RzXKZgQDmYbuDRdvAAuLbFcEC1iHXOWHOaJ0kgQVRx4JjNN4DSd1oAtMZbjqq7amyW1271qgAFN4AAtPxaS1WVhrBDtCYc5onkDulceTAm7TZhcTIAOoaDbwQed47CPpPLHi45GQeoIsQk0cSQYOn0W82nsxtWmA8FzRIpvu2DxIH2KxO09lvoOOYEtmGvAOV3roemqKkNM3CUVWYfEFp6Kwa+RIWbMaSMNRL3R9BPoOJmAr/ALPMwz3VqTwwO7uWVC8GHGRE/DmBINvssxTxDS406hqU2VBkzti12nV27wg+Km4nAMw+HLslZzsxFOjTLHB4tB72CQZmdTqAFmqi4DbtZtQ03d2SYAeYzN1nKGGb6GTbzWno7XA493mhpvDTMaknibeag9mq2DrB/wD1WHrUKjALZ6jjlH5hEG+kLM9patLuqtGjIFV4A7zMXEEiSCSScoaBfQE8UnXlL29HYSSTSlrzI7tuaYGpzcFpNkbaFUQ6A+dBm056WvZePdk+1D2kYbGTnAa2k+ABAtvu+a0X15yFvGODiACA8WYaeUNPUvnx0W2LG5Qsxs7brmRTdBDSG2BcXSf6i+OSuqO16biQXBrmnLDiAZtpe4vqFGU1CEIBCEIMljzFaoB/V9QCU3YkeSXtmgWV3TMP3gfIAgeBj1CTRCrTooiHEjUjnfXhxXKuAIcQx0NdG7JAPGCZsNU+RunyTlQzHgPuFNFc6m9pOUQXA5mMzHdETvXsZ+ibZxLIGaRkALnBvEyW+6tgJJ6gfQR9FExOzTrT3S7qQABqLDw1VEBwAOZoEGwa6HO6mI901i8Mx7HNIzUzuw8iZjUBpkRYypNKXH8OWPNg1oIkRc5i6y4zXc3XgwGtDnEniZMweiDCbY2C6hvNl1KQATqCRMGPYqup1iCCPDxXpFWkDwAIEFrpcXHju5fbwWT2x2byb1IGB8TSbg8Y4ke4VVTY2kKtMgWIINtQRxBUxz8Q2iHB9N4aPiLBmB6m1/EFV3eEG1oVlQxQILZ14c/JY5cW5TWxsZiHVCWvY0u+I5A7gAIBGURHJFbCTXL3Fz3cXuMkxy4AdAAFMwwyTltOsLhKz7U3Vw7HNIcJB/2IOoPUJeC7RuwhFKrmq0I3SSB3ZcRMwOc9DawKAkV6Ac3KQCOR0WmW5o4pj2SHd9SbLWPbZodx+WTH2TpgDK/fY2YNOIk83Ft+Nl5tgNoVsC/MPxKIJJY6S1vAWBkjTS4jkt5sTa7K9LvKR72m0Bz2EkBpIHCd7xA4LTNiw/6+rTLfxCcgkZSHAzwcSbhabZu12VrWDwJc2ZjwOhHh5wsxTacsszPp2c9u80DpPgmmtIh1Nx4uIZIyWIEuI5SP9oy3SFTbI7QCrDHwKnQGDy10PS/jwVyoiHtTZwrUy3Rwu13I/p0WWaS1xY+zm2I/flF1tVV7b2V3jc7B+K3ThmH9J+3I+aLFQH2PgPqEsus3y/yA+6jUKlyDIsbHWRFuicdV3QeU/UFFPUzcHm0D/JPUni3g7+e6jNddvh9/3S6T7t6Ej2BQJx2CFRrf64DW3gczPSxVYHB1jqN1hENbY3JJ14XV9SMjy/WfqqzaIIcZbNOwZJIDOZAH00SCGHXy2Dm2bki5nUun3Sntglroa5vES4uM2kzHmnHghsGX0/hY67Wg84i/Gy44QMpOdjZgsAAk9S2fJUZjb/ZkyXMbleLlnM624AwfZZS4MGxGvTovTzAGVxBbqSwNJkiwzH6Kl232cbUuIbUiZEHNOmaDr1VVlsNjJsdeClyq/EYZ1Nxa4Q7l+n7JeHxRab6LNjWrAey4Ckm926/z1Qx/koBzAbESFE7O4J9LaFN1Ewwl2dkS2MrjMEQN6PUcVY0cI+oYY2fzaNHn+i0+x9hCkS0z3hAJc0Fx6NGU7on7KxKnBodfSoJc/OWhp4wG/bqgb922eZLhZrMo87+Cm09kPfHeQCTJdmJcRy5BWLNnNnM7edzdfw6eyrKibhjVuxpBJG6AQyBHzTz4eK0mynVGkseQREtiTEQIzG7teKWGxblp/OC5SP4rfB30URYoQhEU+1djy7vKY3jZzbX5G5EHRUmIp1GHK9hbMkXBmddDwtbW62aYxmCZVbleJHiRp1BBCLKy7Xzl8x7hLYdP7vsn9o7FdTGZhBY0kkXzAHgNc14F4t7wadUHSCJGiKn4U+xMdFE2mHh2YBpGWDugkSBJE/wJ2jUgnx/RP1RveKQVDYEvZDmfCBUIJki5yg+6XEDM2X0265zAzH8odfgl16DmHPTsekcfHikU3D42QHM4O3i48YbH+oVHKbSAYl9IQXi7RJ0B9rhJZYQCXsMOeGiIvYEltuGiUAJzAAFl3h5F3ToG8RrZcaJu25u57TZutgADca21ugYxGHY4bzWOY65EBzmgHmRLTHFVOM7J0SczS5gJMQQTA5tNxZaWns+oRmaC3P8AEz4Rl6SZcrLC7Ha0lx+YEZQbAG2puTxQ1iqXZRrRLXVHNzW0k8SIEkK8wvZFodm7trhFi+QZ55bmy0tDCNZ8DQ3mQPqUvO0cQD4hQ1Aw2yGtaGuOcAyAQA0HwF/UwpopgCAAB00TuVcLQUQgOCM3JKDUEoEtlLpDfb5/RcASA7fZ/d9igskIQiBCEIBU22dlyDUaYygS0N1gk8LzB9lcoQY2lVBmDInmpmeYKm7Z2brVYYgbwgQRz6Qqpj5j+fzijSUGjio5wDS5pzOYR8zemluKfDkolAnB7Oa4Nc4ODheSbkzx1jyVlTw7QSQ0ZjqeJ89UnDHdTlasGNLnGwRBVqBjczj+6rsbtVwp5qQab2n9OPFVW0sS6s0Q7MLkRYXiQoGzsaab9640v1RcM4zaTqsio4+FwOPAWCoMfgiDafX0Wt21s0Pb3lLQ36fzT1VBTqfK9VqK7ZPbDEYSp8RqUpvTcZt+Um7T7L1XZW1GYik2qycrtJ9/ey8k2hgJWp/4wxLgKtEzAh45CZB8JgJUsb0olcQoy4Skhm8z+77FKlJaDnbyn7FBZIQhECEIQCEIQCyuJwvdVMguBcTyM/SI8lqlT9oaNmvEWsed9Pf6osVrXJxzlHpu+ieaVRZYQbvmqztFULw6m06AEj+a+Cs8Hp0/0sq3aZNWpPFx9Jt9AosQcBjO7dlNmuMH8p5+CmY7DAjM3hY8k3tTA/OG24iLeaa2ftQkCm46AweY5X0hGvpezNpGm6HfCdUjbuGaHB1MWP7prGNBMsKdwmKB3XKivLA9vVXfYLAltSs6PlaJ6yTHoqvEYTK8ZdDr0W17N7NNGgM1nPOYjlaAPGAolWRSYThakIyQSmqh0/ub/kE8WqPXM7o1OiC4QhCIEIQgEIQgFC20fwH+H3CmrjmgiCJBQY2ibqYwWTW08F3D/wDxuMN6HXL7Ej9kqg+Qq0scECAZ8fZeeYnFZXuBBDmuIPqV6Jh9PRZTtZst7Hmu0AsdGbjBjXoCosQaG3wRly+pVdj6Wa7fEJsVYMimw+P+1KpVC/UNA5Afoq0Y2djT8LtVYVKc7zVAxGzyXAsBJ5AfYLU7B2BUe0OrAsafltmP/wA/VRKe7OYE1AHOG40zf5jyHTSfRaqVGo1GtAZTExYBosPPQeZTzKD3akMHLU+ug9D4oxQ94Ak6Dn+qBJ0H2+qco4JrTNyebiT6Tp5KQiIzcIT8R9E9TpBogCEtCAQhCAQhCAQhCAQhCBjGYNtVhY8SD7ciORCy5wzqL8j/AP1dwcOfjzC16h7U2eKrIsHtu1x4H9Dx/ZFQ8HceX3UjLIIMEclCwdYMOWo4NcJBBMXF/MReVPa4n4WnxO6Pe59EFNi+yeHeZylh/IYHpoo+H7IUKbpLnP5NP6C5WmZhT8x8m2HrqfbwT1Oi1vwgD+ceaGq3CbOyjKxgY3WXXMmZsDJ8yFNZggLkl3jp6aKQhEca0AQLALqEIBCEIBCEI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1514" name="Picture 10" descr="https://encrypted-tbn3.gstatic.com/images?q=tbn:ANd9GcQ4f3l9OM8THvaTv5vhhJsF3-UDEJsOG0gs0qo4EqCDsis9v_9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1857364"/>
            <a:ext cx="4357718" cy="4357720"/>
          </a:xfrm>
          <a:prstGeom prst="rect">
            <a:avLst/>
          </a:prstGeom>
          <a:noFill/>
        </p:spPr>
      </p:pic>
      <p:sp>
        <p:nvSpPr>
          <p:cNvPr id="12" name="11 Flecha derecha">
            <a:hlinkClick r:id="rId5" action="ppaction://hlinksldjump"/>
          </p:cNvPr>
          <p:cNvSpPr/>
          <p:nvPr/>
        </p:nvSpPr>
        <p:spPr>
          <a:xfrm>
            <a:off x="7929586" y="6000768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izquierda">
            <a:hlinkClick r:id="rId6" action="ppaction://hlinksldjump"/>
          </p:cNvPr>
          <p:cNvSpPr/>
          <p:nvPr/>
        </p:nvSpPr>
        <p:spPr>
          <a:xfrm>
            <a:off x="6858016" y="6000768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120</Words>
  <Application>Microsoft Office PowerPoint</Application>
  <PresentationFormat>Presentación en pantalla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Flujo</vt:lpstr>
      <vt:lpstr>Vocabulario Básico Inglés: útiles escolares</vt:lpstr>
      <vt:lpstr>Como se dice lápiz en inglés</vt:lpstr>
      <vt:lpstr>Como se dice Borrador en inglés</vt:lpstr>
      <vt:lpstr>Como se dice Lapicero en Inglés</vt:lpstr>
      <vt:lpstr>Como se dice regla en inglés</vt:lpstr>
      <vt:lpstr>Como se dice cuaderno en inglés</vt:lpstr>
      <vt:lpstr>Como se dice libro en inglés</vt:lpstr>
      <vt:lpstr>Como se dice bolso en inglés</vt:lpstr>
      <vt:lpstr>Como se dice sacapuntas en inglés</vt:lpstr>
      <vt:lpstr>Como se dice diccionario en inglés</vt:lpstr>
      <vt:lpstr>Como se dice carpeta en inglés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Vocabulario Básico Inglés: útiles escolares</dc:title>
  <dc:creator>Nicolas Anibal</dc:creator>
  <cp:lastModifiedBy>Liboria Renteria</cp:lastModifiedBy>
  <cp:revision>12</cp:revision>
  <dcterms:created xsi:type="dcterms:W3CDTF">2013-10-24T21:41:52Z</dcterms:created>
  <dcterms:modified xsi:type="dcterms:W3CDTF">2014-08-13T03:02:09Z</dcterms:modified>
</cp:coreProperties>
</file>