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10" r:id="rId3"/>
    <p:sldId id="257" r:id="rId4"/>
    <p:sldId id="258" r:id="rId5"/>
    <p:sldId id="259" r:id="rId6"/>
    <p:sldId id="262" r:id="rId7"/>
    <p:sldId id="300" r:id="rId8"/>
    <p:sldId id="272" r:id="rId9"/>
    <p:sldId id="261" r:id="rId10"/>
    <p:sldId id="301" r:id="rId11"/>
    <p:sldId id="286" r:id="rId12"/>
    <p:sldId id="260" r:id="rId13"/>
    <p:sldId id="308" r:id="rId14"/>
    <p:sldId id="285" r:id="rId15"/>
    <p:sldId id="264" r:id="rId16"/>
    <p:sldId id="302" r:id="rId17"/>
    <p:sldId id="284" r:id="rId18"/>
    <p:sldId id="265" r:id="rId19"/>
    <p:sldId id="303" r:id="rId20"/>
    <p:sldId id="287" r:id="rId21"/>
    <p:sldId id="263" r:id="rId22"/>
    <p:sldId id="304" r:id="rId23"/>
    <p:sldId id="288" r:id="rId24"/>
    <p:sldId id="266" r:id="rId25"/>
    <p:sldId id="305" r:id="rId26"/>
    <p:sldId id="289" r:id="rId27"/>
    <p:sldId id="267" r:id="rId28"/>
    <p:sldId id="306" r:id="rId29"/>
    <p:sldId id="290" r:id="rId30"/>
    <p:sldId id="269" r:id="rId31"/>
    <p:sldId id="307" r:id="rId32"/>
    <p:sldId id="291" r:id="rId33"/>
    <p:sldId id="309" r:id="rId3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22" autoAdjust="0"/>
  </p:normalViewPr>
  <p:slideViewPr>
    <p:cSldViewPr>
      <p:cViewPr>
        <p:scale>
          <a:sx n="81" d="100"/>
          <a:sy n="81" d="100"/>
        </p:scale>
        <p:origin x="-8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C3504B-FBD7-46E5-B4BB-2AD7A2CDC9FF}" type="datetimeFigureOut">
              <a:rPr lang="es-CO" smtClean="0"/>
              <a:t>11/11/2013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15BE986-A447-4FFD-A6EA-558C5263BA4B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3" name="wind.wav"/>
          </p:stSnd>
        </p:sndAc>
      </p:transition>
    </mc:Choice>
    <mc:Fallback>
      <p:transition spd="slow">
        <p:fade/>
        <p:sndAc>
          <p:stSnd>
            <p:snd r:embed="rId13" name="wind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" Target="slide20.xml"/><Relationship Id="rId7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8.wmf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28.xml"/><Relationship Id="rId5" Type="http://schemas.openxmlformats.org/officeDocument/2006/relationships/slide" Target="slide29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Relationship Id="rId1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3.xml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6.wmf"/><Relationship Id="rId3" Type="http://schemas.openxmlformats.org/officeDocument/2006/relationships/slide" Target="slide3.xml"/><Relationship Id="rId7" Type="http://schemas.openxmlformats.org/officeDocument/2006/relationships/slide" Target="slide30.xml"/><Relationship Id="rId12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529854" y="1461803"/>
            <a:ext cx="5648623" cy="1204306"/>
          </a:xfrm>
        </p:spPr>
        <p:txBody>
          <a:bodyPr>
            <a:noAutofit/>
          </a:bodyPr>
          <a:lstStyle/>
          <a:p>
            <a:pPr algn="ctr"/>
            <a:r>
              <a:rPr lang="es-CO" sz="3600" dirty="0" smtClean="0"/>
              <a:t>INGLES BASICO:       Medios DE TRANSPORTE</a:t>
            </a:r>
            <a:endParaRPr lang="es-CO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1145144" y="2284102"/>
            <a:ext cx="6511131" cy="329259"/>
          </a:xfrm>
        </p:spPr>
        <p:txBody>
          <a:bodyPr>
            <a:noAutofit/>
          </a:bodyPr>
          <a:lstStyle/>
          <a:p>
            <a:pPr algn="ctr"/>
            <a:r>
              <a:rPr lang="es-CO" sz="1050" dirty="0" smtClean="0"/>
              <a:t>Jerónimo López Orrego</a:t>
            </a:r>
          </a:p>
          <a:p>
            <a:pPr algn="ctr"/>
            <a:r>
              <a:rPr lang="es-CO" sz="1050" dirty="0" smtClean="0"/>
              <a:t>9°2</a:t>
            </a:r>
            <a:endParaRPr lang="es-CO" sz="1050" dirty="0"/>
          </a:p>
        </p:txBody>
      </p:sp>
      <p:pic>
        <p:nvPicPr>
          <p:cNvPr id="8194" name="Picture 2" descr="http://2.bp.blogspot.com/-HcPkMLBLIGs/UPni8_N2svI/AAAAAAAAAiU/z-8a3fxS9nQ/s1600/transporte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2990">
            <a:off x="4018009" y="2998530"/>
            <a:ext cx="4196408" cy="245909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0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5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239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666" y="1124744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48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TREN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BUS</a:t>
            </a:r>
            <a:endParaRPr lang="es-CO" sz="3200" dirty="0"/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TAXI</a:t>
            </a:r>
            <a:endParaRPr lang="es-CO" sz="3200" dirty="0"/>
          </a:p>
        </p:txBody>
      </p: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TRAIN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flipV="1">
            <a:off x="5508104" y="4680477"/>
            <a:ext cx="2835796" cy="476715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4098" name="Picture 2" descr="C:\Users\catalina lopez\AppData\Local\Microsoft\Windows\Temporary Internet Files\Content.IE5\7R4ETSUF\MC9002226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50499"/>
            <a:ext cx="4724832" cy="275862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3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9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6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1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Patineta de skate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SKATEBOARD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BICY</a:t>
            </a:r>
            <a:endParaRPr lang="es-CO" sz="3200" dirty="0"/>
          </a:p>
        </p:txBody>
      </p: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TABLE</a:t>
            </a:r>
            <a:endParaRPr lang="es-CO" sz="3200" dirty="0"/>
          </a:p>
        </p:txBody>
      </p:sp>
      <p:pic>
        <p:nvPicPr>
          <p:cNvPr id="3" name="Picture 2" descr="C:\Users\catalina lopez\AppData\Local\Microsoft\Windows\Temporary Internet Files\Content.IE5\7R4ETSUF\MC9003589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3584"/>
            <a:ext cx="3098460" cy="3101559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5333216" cy="1413515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401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8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411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01804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70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CO" sz="3200" dirty="0" smtClean="0"/>
              <a:t>DEACUERDO AL TEMA CONTESTA:</a:t>
            </a:r>
            <a:br>
              <a:rPr lang="es-CO" sz="3200" dirty="0" smtClean="0"/>
            </a:br>
            <a:r>
              <a:rPr lang="es-CO" sz="3200" dirty="0" smtClean="0"/>
              <a:t>MARY USING YOUR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CELL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CAR</a:t>
            </a:r>
            <a:endParaRPr lang="es-CO" sz="3200" dirty="0"/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GUITAR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146" name="Picture 2" descr="C:\Users\catalina lopez\AppData\Local\Microsoft\Windows\Temporary Internet Files\Content.IE5\DGBTDLGP\MC9004284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054" y="1218510"/>
            <a:ext cx="190500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atalina lopez\AppData\Local\Microsoft\Windows\Temporary Internet Files\Content.IE5\D66RYBVO\MC9003891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146717"/>
            <a:ext cx="2334762" cy="172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catalina lopez\AppData\Local\Microsoft\Windows\Temporary Internet Files\Content.IE5\7R4ETSUF\MC9003570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782" y="3146717"/>
            <a:ext cx="2134218" cy="189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catalina lopez\AppData\Local\Microsoft\Windows\Temporary Internet Files\Content.IE5\D66RYBVO\MC90044149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651" y="3111346"/>
            <a:ext cx="1108492" cy="110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10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11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801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INDICE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COMENZAR</a:t>
            </a:r>
            <a:endParaRPr lang="es-CO" dirty="0"/>
          </a:p>
        </p:txBody>
      </p:sp>
      <p:pic>
        <p:nvPicPr>
          <p:cNvPr id="9218" name="Picture 2" descr="http://image.slidesharecdn.com/c-medio-losmediosdetransporte-primerciclo-110522163226-phpapp01/95/slide-1-728.jpg?13061000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10" y="1340768"/>
            <a:ext cx="5461955" cy="351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9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</a:t>
            </a:r>
            <a:r>
              <a:rPr lang="es-CO" dirty="0" smtClean="0"/>
              <a:t>! 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51" y="1196752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72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/>
              <a:t>VEHICLE IS OPERATED IN WATER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MOTOCYCLE</a:t>
            </a:r>
            <a:endParaRPr lang="es-CO" sz="3200" dirty="0"/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HELICOPTER</a:t>
            </a:r>
            <a:endParaRPr lang="es-CO" sz="3200" dirty="0"/>
          </a:p>
        </p:txBody>
      </p: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UNDERSEA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 descr="C:\Users\catalina lopez\AppData\Local\Microsoft\Windows\Temporary Internet Files\Content.IE5\3IRXV75P\MC9003210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5750"/>
            <a:ext cx="4340480" cy="264098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72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10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46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435" y="1268760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7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CO" sz="3200" b="1" dirty="0"/>
              <a:t>pickup </a:t>
            </a:r>
            <a:r>
              <a:rPr lang="es-CO" sz="3200" b="1" dirty="0" err="1" smtClean="0"/>
              <a:t>truck</a:t>
            </a:r>
            <a:r>
              <a:rPr lang="es-CO" sz="3200" b="1" dirty="0" smtClean="0"/>
              <a:t> TRAUCIDA AL ESPAÑOL SIGNIFICA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CAMIONETA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SUBMARINO</a:t>
            </a:r>
            <a:endParaRPr lang="es-CO" sz="3200" dirty="0"/>
          </a:p>
        </p:txBody>
      </p: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MOTOCICLETA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100" name="Picture 4" descr="C:\Users\catalina lopez\AppData\Local\Microsoft\Windows\Temporary Internet Files\Content.IE5\DGBTDLGP\MC9003979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68412"/>
            <a:ext cx="2682133" cy="277753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5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12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81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54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ESCUCHA Y CONTESTA QUE ES</a:t>
            </a:r>
            <a:endParaRPr lang="es-CO" sz="3200" dirty="0"/>
          </a:p>
        </p:txBody>
      </p:sp>
      <p:sp>
        <p:nvSpPr>
          <p:cNvPr id="5" name="4 Rectángulo redondeado">
            <a:hlinkClick r:id="rId5" action="ppaction://hlinksldjump"/>
          </p:cNvPr>
          <p:cNvSpPr/>
          <p:nvPr/>
        </p:nvSpPr>
        <p:spPr>
          <a:xfrm>
            <a:off x="611560" y="1455585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A SOUND HELICOPTER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A SOUND TRAFIC</a:t>
            </a:r>
            <a:endParaRPr lang="es-CO" sz="3200" dirty="0"/>
          </a:p>
        </p:txBody>
      </p:sp>
      <p:sp>
        <p:nvSpPr>
          <p:cNvPr id="9" name="8 Rectángulo redondeado">
            <a:hlinkClick r:id="rId5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A SOUND CARS</a:t>
            </a:r>
            <a:endParaRPr lang="es-CO" sz="3200" dirty="0"/>
          </a:p>
        </p:txBody>
      </p:sp>
      <p:pic>
        <p:nvPicPr>
          <p:cNvPr id="3074" name="Picture 2" descr="C:\Users\catalina lopez\AppData\Local\Microsoft\Windows\Temporary Internet Files\Content.IE5\3IRXV75P\MC90031839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2858616" cy="28586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Right"/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ound Traffic jam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077925" y="4492352"/>
            <a:ext cx="1329680" cy="1329680"/>
          </a:xfrm>
        </p:spPr>
      </p:pic>
    </p:spTree>
    <p:extLst>
      <p:ext uri="{BB962C8B-B14F-4D97-AF65-F5344CB8AC3E}">
        <p14:creationId xmlns:p14="http://schemas.microsoft.com/office/powerpoint/2010/main" val="358673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4" name="wind.wav"/>
          </p:stSnd>
        </p:sndAc>
      </p:transition>
    </mc:Choice>
    <mc:Fallback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7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67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BICICLETA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MOTOR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BICYCLE</a:t>
            </a:r>
            <a:endParaRPr lang="es-CO" sz="3200" dirty="0"/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CAR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flipH="1">
            <a:off x="666827" y="1100629"/>
            <a:ext cx="156133" cy="168132"/>
          </a:xfrm>
        </p:spPr>
        <p:txBody>
          <a:bodyPr>
            <a:normAutofit fontScale="40000" lnSpcReduction="20000"/>
          </a:bodyPr>
          <a:lstStyle/>
          <a:p>
            <a:endParaRPr lang="es-CO" dirty="0"/>
          </a:p>
        </p:txBody>
      </p:sp>
      <p:pic>
        <p:nvPicPr>
          <p:cNvPr id="4" name="Picture 2" descr="C:\Users\catalina lopez\AppData\Local\Microsoft\Windows\Temporary Internet Files\Content.IE5\DGBTDLGP\MC90035642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550100" cy="330128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36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FOR TRANSPORTING IN THE SEA, WE USED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CAR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MOTORBOAT</a:t>
            </a:r>
            <a:endParaRPr lang="es-CO" sz="3200" dirty="0"/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SKATEBOAR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C:\Users\catalina lopez\AppData\Local\Microsoft\Windows\Temporary Internet Files\Content.IE5\3IRXV75P\MC9003210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054" y="1844824"/>
            <a:ext cx="4220290" cy="2474111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33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Explosión 1">
            <a:hlinkClick r:id="rId14" action="ppaction://hlinksldjump"/>
          </p:cNvPr>
          <p:cNvSpPr/>
          <p:nvPr/>
        </p:nvSpPr>
        <p:spPr>
          <a:xfrm>
            <a:off x="6444208" y="1872534"/>
            <a:ext cx="2520280" cy="2060521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TERMINAR</a:t>
            </a:r>
          </a:p>
        </p:txBody>
      </p:sp>
    </p:spTree>
    <p:extLst>
      <p:ext uri="{BB962C8B-B14F-4D97-AF65-F5344CB8AC3E}">
        <p14:creationId xmlns:p14="http://schemas.microsoft.com/office/powerpoint/2010/main" val="391654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24744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xplosión 1">
            <a:hlinkClick r:id="rId5" action="ppaction://hlinksldjump"/>
          </p:cNvPr>
          <p:cNvSpPr/>
          <p:nvPr/>
        </p:nvSpPr>
        <p:spPr>
          <a:xfrm>
            <a:off x="6012160" y="4437112"/>
            <a:ext cx="2520280" cy="2016224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TERMINAR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21886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170" name="Picture 2" descr="http://2.bp.blogspot.com/-HcPkMLBLIGs/UPni8_N2svI/AAAAAAAAAiU/z-8a3fxS9nQ/s1600/transporte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45692" y="5301208"/>
            <a:ext cx="6650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¡GRACIAS POR JUGAR!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87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6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882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385192" y="2348880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68760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047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AVION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AIRPLANE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HELICOPTER</a:t>
            </a:r>
            <a:endParaRPr lang="es-CO" sz="3200" dirty="0"/>
          </a:p>
        </p:txBody>
      </p: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BUS</a:t>
            </a:r>
            <a:endParaRPr lang="es-CO" sz="3200" dirty="0"/>
          </a:p>
        </p:txBody>
      </p:sp>
      <p:pic>
        <p:nvPicPr>
          <p:cNvPr id="4" name="Picture 2" descr="C:\Users\catalina lopez\AppData\Local\Microsoft\Windows\Temporary Internet Files\Content.IE5\D66RYBVO\MC90038401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27" y="1494224"/>
            <a:ext cx="3802950" cy="2826772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38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¡GOOD!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8" y="2420888"/>
            <a:ext cx="2242592" cy="74867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95536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</a:t>
            </a: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1981101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3</a:t>
            </a:r>
            <a:endParaRPr lang="es-CO" sz="3200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2789993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4</a:t>
            </a:r>
            <a:endParaRPr lang="es-CO" sz="3200" dirty="0"/>
          </a:p>
        </p:txBody>
      </p:sp>
      <p:sp>
        <p:nvSpPr>
          <p:cNvPr id="8" name="7 Rectángulo redondeado">
            <a:hlinkClick r:id="rId6" action="ppaction://hlinksldjump"/>
          </p:cNvPr>
          <p:cNvSpPr/>
          <p:nvPr/>
        </p:nvSpPr>
        <p:spPr>
          <a:xfrm>
            <a:off x="1187624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2</a:t>
            </a:r>
            <a:endParaRPr lang="es-CO" sz="3200" dirty="0"/>
          </a:p>
        </p:txBody>
      </p:sp>
      <p:sp>
        <p:nvSpPr>
          <p:cNvPr id="9" name="8 Rectángulo redondeado">
            <a:hlinkClick r:id="rId7" action="ppaction://hlinksldjump"/>
          </p:cNvPr>
          <p:cNvSpPr/>
          <p:nvPr/>
        </p:nvSpPr>
        <p:spPr>
          <a:xfrm>
            <a:off x="7513848" y="5589240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10</a:t>
            </a:r>
            <a:endParaRPr lang="es-CO" sz="3200" dirty="0"/>
          </a:p>
        </p:txBody>
      </p:sp>
      <p:sp>
        <p:nvSpPr>
          <p:cNvPr id="10" name="9 Rectángulo redondeado">
            <a:hlinkClick r:id="rId8" action="ppaction://hlinksldjump"/>
          </p:cNvPr>
          <p:cNvSpPr/>
          <p:nvPr/>
        </p:nvSpPr>
        <p:spPr>
          <a:xfrm>
            <a:off x="437416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6</a:t>
            </a:r>
            <a:endParaRPr lang="es-CO" sz="3200" dirty="0"/>
          </a:p>
        </p:txBody>
      </p:sp>
      <p:sp>
        <p:nvSpPr>
          <p:cNvPr id="11" name="10 Rectángulo redondeado">
            <a:hlinkClick r:id="rId9" action="ppaction://hlinksldjump"/>
          </p:cNvPr>
          <p:cNvSpPr/>
          <p:nvPr/>
        </p:nvSpPr>
        <p:spPr>
          <a:xfrm>
            <a:off x="3582081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5</a:t>
            </a:r>
            <a:endParaRPr lang="es-CO" sz="3200" dirty="0"/>
          </a:p>
        </p:txBody>
      </p:sp>
      <p:sp>
        <p:nvSpPr>
          <p:cNvPr id="12" name="11 Rectángulo redondeado">
            <a:hlinkClick r:id="rId10" action="ppaction://hlinksldjump"/>
          </p:cNvPr>
          <p:cNvSpPr/>
          <p:nvPr/>
        </p:nvSpPr>
        <p:spPr>
          <a:xfrm>
            <a:off x="5951521" y="5563997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8</a:t>
            </a:r>
            <a:endParaRPr lang="es-CO" sz="3200" dirty="0"/>
          </a:p>
        </p:txBody>
      </p:sp>
      <p:sp>
        <p:nvSpPr>
          <p:cNvPr id="13" name="12 Rectángulo redondeado">
            <a:hlinkClick r:id="rId11" action="ppaction://hlinksldjump"/>
          </p:cNvPr>
          <p:cNvSpPr/>
          <p:nvPr/>
        </p:nvSpPr>
        <p:spPr>
          <a:xfrm>
            <a:off x="5172899" y="5582762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7</a:t>
            </a:r>
            <a:endParaRPr lang="es-CO" sz="3200" dirty="0"/>
          </a:p>
        </p:txBody>
      </p:sp>
      <p:sp>
        <p:nvSpPr>
          <p:cNvPr id="14" name="13 Rectángulo redondeado">
            <a:hlinkClick r:id="rId12" action="ppaction://hlinksldjump"/>
          </p:cNvPr>
          <p:cNvSpPr/>
          <p:nvPr/>
        </p:nvSpPr>
        <p:spPr>
          <a:xfrm>
            <a:off x="6743609" y="5575049"/>
            <a:ext cx="792088" cy="7920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9</a:t>
            </a:r>
            <a:endParaRPr lang="es-CO" sz="3200" dirty="0"/>
          </a:p>
        </p:txBody>
      </p:sp>
      <p:pic>
        <p:nvPicPr>
          <p:cNvPr id="2050" name="Picture 2" descr="C:\Users\MADRE LAURA\AppData\Local\Microsoft\Windows\Temporary Internet Files\Content.IE5\YKDEWFNP\MC90042316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93" y="1412776"/>
            <a:ext cx="3290207" cy="32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>
            <a:hlinkClick r:id="rId4" action="ppaction://hlinksldjump"/>
          </p:cNvPr>
          <p:cNvSpPr/>
          <p:nvPr/>
        </p:nvSpPr>
        <p:spPr>
          <a:xfrm>
            <a:off x="6804248" y="2132856"/>
            <a:ext cx="1800200" cy="12241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515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O" dirty="0" smtClean="0"/>
              <a:t>¡SORRY!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flipV="1">
            <a:off x="457200" y="692697"/>
            <a:ext cx="1018456" cy="90750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467544" y="5301208"/>
            <a:ext cx="1872208" cy="115212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Users\MADRE LAURA\AppData\Local\Microsoft\Windows\Temporary Internet Files\Content.IE5\201TKYGF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69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BARCO</a:t>
            </a:r>
            <a:endParaRPr lang="es-CO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11560" y="1412776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PLANE</a:t>
            </a:r>
            <a:endParaRPr lang="es-CO" sz="3200" dirty="0"/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611560" y="2907610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BOAT</a:t>
            </a:r>
            <a:endParaRPr lang="es-CO" sz="3200" dirty="0"/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666827" y="4581128"/>
            <a:ext cx="2952328" cy="11521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COAT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 descr="C:\Users\catalina lopez\AppData\Local\Microsoft\Windows\Temporary Internet Files\Content.IE5\D66RYBVO\MC9003381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401810"/>
            <a:ext cx="3846841" cy="3011599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84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</TotalTime>
  <Words>261</Words>
  <Application>Microsoft Office PowerPoint</Application>
  <PresentationFormat>Presentación en pantalla (4:3)</PresentationFormat>
  <Paragraphs>178</Paragraphs>
  <Slides>33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Ángulos</vt:lpstr>
      <vt:lpstr>INGLES BASICO:       Medios DE TRANSPORTE</vt:lpstr>
      <vt:lpstr>INDICE</vt:lpstr>
      <vt:lpstr>BICICLETA</vt:lpstr>
      <vt:lpstr>¡GOOD!</vt:lpstr>
      <vt:lpstr>¡SORRY!</vt:lpstr>
      <vt:lpstr>AVION</vt:lpstr>
      <vt:lpstr>¡GOOD!</vt:lpstr>
      <vt:lpstr>¡SORRY!</vt:lpstr>
      <vt:lpstr>BARCO</vt:lpstr>
      <vt:lpstr>¡GOOD!</vt:lpstr>
      <vt:lpstr>¡SORRY!</vt:lpstr>
      <vt:lpstr>TREN</vt:lpstr>
      <vt:lpstr>¡GOOD!</vt:lpstr>
      <vt:lpstr>¡SORRY!</vt:lpstr>
      <vt:lpstr>Patineta de skate</vt:lpstr>
      <vt:lpstr>¡GOOD!</vt:lpstr>
      <vt:lpstr>¡SORRY!</vt:lpstr>
      <vt:lpstr>DEACUERDO AL TEMA CONTESTA: MARY USING YOUR</vt:lpstr>
      <vt:lpstr>¡GOOD!</vt:lpstr>
      <vt:lpstr>¡SORRY! </vt:lpstr>
      <vt:lpstr>VEHICLE IS OPERATED IN WATER</vt:lpstr>
      <vt:lpstr>¡GOOD!</vt:lpstr>
      <vt:lpstr>¡SORRY!</vt:lpstr>
      <vt:lpstr>pickup truck TRAUCIDA AL ESPAÑOL SIGNIFICA</vt:lpstr>
      <vt:lpstr>¡GOOD!</vt:lpstr>
      <vt:lpstr>¡SORRY!</vt:lpstr>
      <vt:lpstr>ESCUCHA Y CONTESTA QUE ES</vt:lpstr>
      <vt:lpstr>¡GOOD!</vt:lpstr>
      <vt:lpstr>¡SORRY!</vt:lpstr>
      <vt:lpstr>FOR TRANSPORTING IN THE SEA, WE USED</vt:lpstr>
      <vt:lpstr>¡GOOD!</vt:lpstr>
      <vt:lpstr>¡SORRY!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Sitios De Interés</dc:title>
  <dc:creator>MADRE LAURA</dc:creator>
  <cp:lastModifiedBy>catalina lopez orrego</cp:lastModifiedBy>
  <cp:revision>22</cp:revision>
  <dcterms:created xsi:type="dcterms:W3CDTF">2013-11-06T21:23:57Z</dcterms:created>
  <dcterms:modified xsi:type="dcterms:W3CDTF">2013-11-11T23:50:27Z</dcterms:modified>
</cp:coreProperties>
</file>