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5" autoAdjust="0"/>
    <p:restoredTop sz="94660"/>
  </p:normalViewPr>
  <p:slideViewPr>
    <p:cSldViewPr>
      <p:cViewPr varScale="1">
        <p:scale>
          <a:sx n="107" d="100"/>
          <a:sy n="10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2B2DB-6153-47E8-BA10-377F00DC331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D69D6-C5AD-46C0-BA90-8B04BD02631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601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D69D6-C5AD-46C0-BA90-8B04BD02631E}" type="slidenum">
              <a:rPr lang="es-CO" smtClean="0"/>
              <a:pPr/>
              <a:t>19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56F84-4598-42FB-848F-486DBA3C9D01}" type="datetimeFigureOut">
              <a:rPr lang="es-CO" smtClean="0"/>
              <a:pPr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8BB3-9122-4378-8696-31277D20C3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Saludos en ingles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6400800" cy="17526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Alejandra rojas valencia</a:t>
            </a:r>
          </a:p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9°1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0"/>
            <a:ext cx="9144000" cy="684815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3078" r="11107"/>
          <a:stretch/>
        </p:blipFill>
        <p:spPr>
          <a:xfrm>
            <a:off x="2410690" y="1700809"/>
            <a:ext cx="4585855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287524" y="4941168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Buenas tardes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NIGHT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971600" y="3212976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AFTERNOON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971600" y="4509120"/>
            <a:ext cx="266429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MORNING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Work\AppData\Local\Microsoft\Windows\Temporary Internet Files\Content.IE5\DPFRMFBB\MC90030451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85805" y="1916833"/>
            <a:ext cx="3758603" cy="3692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3184" r="11083"/>
          <a:stretch/>
        </p:blipFill>
        <p:spPr>
          <a:xfrm>
            <a:off x="2410691" y="1700808"/>
            <a:ext cx="4544292" cy="374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611560" y="5085184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Buenas NOCHES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NIGHT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971600" y="3212976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BYE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971600" y="4509120"/>
            <a:ext cx="266429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C:\Users\Work\AppData\Local\Microsoft\Windows\Temporary Internet Files\Content.IE5\142MPY17\MC90033821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916832"/>
            <a:ext cx="2186305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88"/>
            <a:ext cx="9144000" cy="684251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2848" r="10877"/>
          <a:stretch/>
        </p:blipFill>
        <p:spPr>
          <a:xfrm>
            <a:off x="2396836" y="1700808"/>
            <a:ext cx="4613564" cy="374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611560" y="5085184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¿</a:t>
            </a:r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COMO ESTAS ? 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YOU?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971600" y="3212976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 AND YOU?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1043608" y="4509120"/>
            <a:ext cx="266429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NAME?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2132856"/>
            <a:ext cx="394151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76"/>
            <a:ext cx="9144000" cy="684542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5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saludos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salud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1700808"/>
            <a:ext cx="5184576" cy="4633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1933" r="9503"/>
          <a:stretch/>
        </p:blipFill>
        <p:spPr>
          <a:xfrm>
            <a:off x="2341418" y="1700808"/>
            <a:ext cx="4752109" cy="374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321951" y="5193196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466" y="-3124"/>
            <a:ext cx="9236465" cy="686112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Como te llamas? 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YOU?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971600" y="3212976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 AND YOU?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1043608" y="4509120"/>
            <a:ext cx="266429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NAME?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 descr="tg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1628800"/>
            <a:ext cx="3600400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312"/>
            <a:ext cx="9144000" cy="687331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1933" r="12480"/>
          <a:stretch/>
        </p:blipFill>
        <p:spPr>
          <a:xfrm>
            <a:off x="2341418" y="1700808"/>
            <a:ext cx="4572000" cy="374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683568" y="4869160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66" y="-14242"/>
            <a:ext cx="9161365" cy="687224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2060848"/>
            <a:ext cx="273630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NAME IS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971600" y="3212976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HERE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1043608" y="4509120"/>
            <a:ext cx="266429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I´M FINE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48719" y="692696"/>
            <a:ext cx="3366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 llamo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9 Imagen" descr="alejandra.png"/>
          <p:cNvPicPr>
            <a:picLocks noChangeAspect="1"/>
          </p:cNvPicPr>
          <p:nvPr/>
        </p:nvPicPr>
        <p:blipFill>
          <a:blip r:embed="rId5" cstate="print"/>
          <a:srcRect t="24490" r="22917" b="18367"/>
          <a:stretch>
            <a:fillRect/>
          </a:stretch>
        </p:blipFill>
        <p:spPr>
          <a:xfrm>
            <a:off x="4860032" y="2060848"/>
            <a:ext cx="3456384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6"/>
            <a:ext cx="9144000" cy="688169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8"/>
            <a:ext cx="9144000" cy="6859457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700808"/>
            <a:ext cx="6048672" cy="3749873"/>
          </a:xfrm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1043608" y="4581128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971600" y="3212976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1043608" y="4509120"/>
            <a:ext cx="266429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90276" y="692696"/>
            <a:ext cx="3483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Por favor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" name="8 Imagen" descr="carita feliz smill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2060848"/>
            <a:ext cx="4427984" cy="3280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3095" r="13095"/>
          <a:stretch>
            <a:fillRect/>
          </a:stretch>
        </p:blipFill>
        <p:spPr>
          <a:xfrm>
            <a:off x="2411760" y="1700808"/>
            <a:ext cx="4464496" cy="374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539552" y="5013176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16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bienvenido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090386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060848"/>
            <a:ext cx="360040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 redondeado">
            <a:hlinkClick r:id="rId5" action="ppaction://hlinksldjump"/>
          </p:cNvPr>
          <p:cNvSpPr/>
          <p:nvPr/>
        </p:nvSpPr>
        <p:spPr>
          <a:xfrm>
            <a:off x="971600" y="3212976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5" action="ppaction://hlinksldjump"/>
          </p:cNvPr>
          <p:cNvSpPr/>
          <p:nvPr/>
        </p:nvSpPr>
        <p:spPr>
          <a:xfrm>
            <a:off x="971600" y="4509120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MORNING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971600" y="3212976"/>
            <a:ext cx="273630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1043608" y="4509120"/>
            <a:ext cx="266429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BYE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421979" y="692696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adios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146" name="Picture 2" descr="C:\Users\Work\AppData\Local\Microsoft\Windows\Temporary Internet Files\Content.IE5\KM33SE4K\MP90040656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132856"/>
            <a:ext cx="4214242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589240"/>
          <a:ext cx="6096000" cy="7920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92088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r="13095"/>
          <a:stretch>
            <a:fillRect/>
          </a:stretch>
        </p:blipFill>
        <p:spPr>
          <a:xfrm>
            <a:off x="2339752" y="1700808"/>
            <a:ext cx="4536504" cy="374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539552" y="4869160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gracias</a:t>
            </a:r>
            <a:endParaRPr lang="es-CO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1261668149833_f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1844824"/>
            <a:ext cx="4536504" cy="4320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661248"/>
          <a:ext cx="6096000" cy="72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20080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5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2099" r="13345"/>
          <a:stretch/>
        </p:blipFill>
        <p:spPr>
          <a:xfrm>
            <a:off x="2604655" y="1700808"/>
            <a:ext cx="4294910" cy="374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Flecha derecha">
            <a:hlinkClick r:id="rId4" action="ppaction://hlinksldjump"/>
          </p:cNvPr>
          <p:cNvSpPr/>
          <p:nvPr/>
        </p:nvSpPr>
        <p:spPr>
          <a:xfrm rot="10800000">
            <a:off x="755576" y="4725144"/>
            <a:ext cx="1368152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hola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NIGHT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971600" y="3212976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971600" y="4509120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Work\AppData\Local\Microsoft\Windows\Temporary Internet Files\Content.IE5\KM33SE4K\MC900319990[1].wmf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700808"/>
            <a:ext cx="2592288" cy="3704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Muy bien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facebook-demandada-partente-boton-me-gusta-1-3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1905" t="18462" r="11905" b="16923"/>
          <a:stretch>
            <a:fillRect/>
          </a:stretch>
        </p:blipFill>
        <p:spPr>
          <a:xfrm>
            <a:off x="2339752" y="162880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19672" y="5661248"/>
          <a:ext cx="6096000" cy="72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09600"/>
                <a:gridCol w="609600"/>
                <a:gridCol w="609600"/>
                <a:gridCol w="609600"/>
                <a:gridCol w="585936"/>
                <a:gridCol w="633264"/>
                <a:gridCol w="609600"/>
                <a:gridCol w="609600"/>
                <a:gridCol w="609600"/>
                <a:gridCol w="609600"/>
              </a:tblGrid>
              <a:tr h="720080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2</a:t>
                      </a:r>
                      <a:endParaRPr lang="es-CO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3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4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5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6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7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8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10</a:t>
                      </a:r>
                      <a:endParaRPr lang="es-CO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7668344" y="4365104"/>
            <a:ext cx="1296144" cy="1152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22" y="-38892"/>
            <a:ext cx="9172422" cy="689689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fallaste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3 Marcador de contenido" descr="no-me-gusta-facebook.jp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13307" r="12710"/>
          <a:stretch/>
        </p:blipFill>
        <p:spPr>
          <a:xfrm>
            <a:off x="2424545" y="1700808"/>
            <a:ext cx="4475020" cy="374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4" action="ppaction://hlinksldjump"/>
          </p:cNvPr>
          <p:cNvSpPr/>
          <p:nvPr/>
        </p:nvSpPr>
        <p:spPr>
          <a:xfrm>
            <a:off x="827584" y="5085184"/>
            <a:ext cx="1512168" cy="122413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8"/>
            <a:ext cx="9144000" cy="685018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CO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Buenos días</a:t>
            </a:r>
            <a:endParaRPr lang="es-CO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971600" y="1988840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NIGHT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971600" y="3212976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971600" y="4509120"/>
            <a:ext cx="24482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MORNING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Work\AppData\Local\Microsoft\Windows\Temporary Internet Files\Content.IE5\DPFRMFBB\MC90042381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772816"/>
            <a:ext cx="2880320" cy="3915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229</Words>
  <Application>Microsoft Office PowerPoint</Application>
  <PresentationFormat>Presentación en pantalla (4:3)</PresentationFormat>
  <Paragraphs>169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Saludos en ingles</vt:lpstr>
      <vt:lpstr>saludos</vt:lpstr>
      <vt:lpstr>bienvenido</vt:lpstr>
      <vt:lpstr>Muy bien</vt:lpstr>
      <vt:lpstr>fallaste</vt:lpstr>
      <vt:lpstr>hola</vt:lpstr>
      <vt:lpstr>Muy bien</vt:lpstr>
      <vt:lpstr>fallaste</vt:lpstr>
      <vt:lpstr>Buenos días</vt:lpstr>
      <vt:lpstr>Muy bien</vt:lpstr>
      <vt:lpstr>fallaste</vt:lpstr>
      <vt:lpstr>Buenas tardes</vt:lpstr>
      <vt:lpstr>Muy bien</vt:lpstr>
      <vt:lpstr>fallaste</vt:lpstr>
      <vt:lpstr>Buenas NOCHES</vt:lpstr>
      <vt:lpstr>Muy bien</vt:lpstr>
      <vt:lpstr>fallaste</vt:lpstr>
      <vt:lpstr>¿COMO ESTAS ? </vt:lpstr>
      <vt:lpstr>Muy bien</vt:lpstr>
      <vt:lpstr>fallaste</vt:lpstr>
      <vt:lpstr>Como te llamas? </vt:lpstr>
      <vt:lpstr>Muy bien</vt:lpstr>
      <vt:lpstr>fallaste</vt:lpstr>
      <vt:lpstr> </vt:lpstr>
      <vt:lpstr>Muy bien</vt:lpstr>
      <vt:lpstr>fallaste</vt:lpstr>
      <vt:lpstr> </vt:lpstr>
      <vt:lpstr>Muy bien</vt:lpstr>
      <vt:lpstr>fallaste</vt:lpstr>
      <vt:lpstr> </vt:lpstr>
      <vt:lpstr>Muy bien</vt:lpstr>
      <vt:lpstr>fallaste</vt:lpstr>
      <vt:lpstr>gracias</vt:lpstr>
    </vt:vector>
  </TitlesOfParts>
  <Company>RevolucionUnattended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Saludos en ingles</dc:title>
  <dc:creator>Work</dc:creator>
  <cp:lastModifiedBy>Liboria Renteria</cp:lastModifiedBy>
  <cp:revision>27</cp:revision>
  <dcterms:created xsi:type="dcterms:W3CDTF">2013-11-08T02:06:40Z</dcterms:created>
  <dcterms:modified xsi:type="dcterms:W3CDTF">2014-08-13T03:14:35Z</dcterms:modified>
</cp:coreProperties>
</file>