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5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90" d="100"/>
          <a:sy n="90" d="100"/>
        </p:scale>
        <p:origin x="-161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5800EF-27FC-4C1B-AE7D-009E1F32242E}" type="datetimeFigureOut">
              <a:rPr lang="es-CO" smtClean="0"/>
              <a:t>17/11/2013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58269D-FB9E-4D42-ACE9-518C84F8231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Ejercicios con el verbo </a:t>
            </a:r>
            <a:br>
              <a:rPr lang="es-CO" dirty="0" smtClean="0"/>
            </a:br>
            <a:r>
              <a:rPr lang="es-CO" dirty="0" err="1" smtClean="0"/>
              <a:t>to</a:t>
            </a:r>
            <a:r>
              <a:rPr lang="es-CO" dirty="0" smtClean="0"/>
              <a:t> be 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145143" y="2500126"/>
            <a:ext cx="6511131" cy="329259"/>
          </a:xfrm>
        </p:spPr>
        <p:txBody>
          <a:bodyPr>
            <a:normAutofit fontScale="40000" lnSpcReduction="20000"/>
          </a:bodyPr>
          <a:lstStyle/>
          <a:p>
            <a:r>
              <a:rPr lang="es-CO" sz="5600" dirty="0" smtClean="0"/>
              <a:t>Cristian moreno </a:t>
            </a:r>
            <a:r>
              <a:rPr lang="es-CO" sz="5600" dirty="0" smtClean="0"/>
              <a:t>Monsalve</a:t>
            </a:r>
            <a:endParaRPr lang="es-CO" sz="5600" dirty="0" smtClean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6732240" y="5877272"/>
            <a:ext cx="1584176" cy="72008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comenzar</a:t>
            </a:r>
            <a:endParaRPr lang="es-CO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8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hlinkClick r:id="rId4" action="ppaction://hlinksldjump"/>
              </a:rPr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5875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smtClean="0"/>
              <a:t>___ </a:t>
            </a:r>
            <a:r>
              <a:rPr lang="en-US" sz="2400" dirty="0"/>
              <a:t>a </a:t>
            </a:r>
            <a:r>
              <a:rPr lang="en-US" sz="2400" dirty="0" smtClean="0"/>
              <a:t>student.</a:t>
            </a:r>
            <a:endParaRPr lang="es-CO" sz="2400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19538" y="314096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1019538" y="206084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996211" y="4197593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1"/>
            <a:ext cx="2269976" cy="231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err="1" smtClean="0"/>
              <a:t>siguient</a:t>
            </a:r>
            <a:r>
              <a:rPr lang="en-US" sz="3600" dirty="0"/>
              <a:t>e</a:t>
            </a:r>
            <a:r>
              <a:rPr lang="en-US" sz="3600" dirty="0" smtClean="0">
                <a:hlinkClick r:id="rId4" action="ppaction://hlinksldjump"/>
              </a:rPr>
              <a:t> 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62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hlinkClick r:id="rId3" action="ppaction://hlinksldjump"/>
              </a:rPr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8906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/>
              <a:t> The </a:t>
            </a:r>
            <a:r>
              <a:rPr lang="en-US" sz="2400" dirty="0" smtClean="0"/>
              <a:t>boys ____ </a:t>
            </a:r>
            <a:r>
              <a:rPr lang="en-US" sz="2400" dirty="0"/>
              <a:t>in the garden.</a:t>
            </a:r>
            <a:endParaRPr lang="es-CO" sz="2400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19538" y="4250432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1019538" y="206084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1019538" y="314096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4929"/>
            <a:ext cx="4847059" cy="28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err="1" smtClean="0"/>
              <a:t>siguient</a:t>
            </a:r>
            <a:r>
              <a:rPr lang="en-US" sz="3600" dirty="0"/>
              <a:t>e</a:t>
            </a:r>
            <a:r>
              <a:rPr lang="en-US" sz="3600" dirty="0" smtClean="0">
                <a:hlinkClick r:id="rId4" action="ppaction://hlinksldjump"/>
              </a:rPr>
              <a:t> 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13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hlinkClick r:id="rId4" action="ppaction://hlinksldjump"/>
              </a:rPr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0259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dirty="0" smtClean="0"/>
              <a:t>He ___ a </a:t>
            </a:r>
            <a:r>
              <a:rPr lang="es-CO" sz="2400" dirty="0" err="1"/>
              <a:t>lawyer</a:t>
            </a:r>
            <a:r>
              <a:rPr lang="es-CO" sz="2400" dirty="0"/>
              <a:t>.</a:t>
            </a:r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19538" y="314096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2" action="ppaction://hlinksldjump"/>
          </p:cNvPr>
          <p:cNvSpPr/>
          <p:nvPr/>
        </p:nvSpPr>
        <p:spPr>
          <a:xfrm>
            <a:off x="1019538" y="206084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1019538" y="4186685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08" y="216886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3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err="1" smtClean="0"/>
              <a:t>siguient</a:t>
            </a:r>
            <a:r>
              <a:rPr lang="en-US" sz="3600" dirty="0"/>
              <a:t>e</a:t>
            </a:r>
            <a:r>
              <a:rPr lang="en-US" sz="3600" dirty="0" smtClean="0">
                <a:hlinkClick r:id="rId4" action="ppaction://hlinksldjump"/>
              </a:rPr>
              <a:t> 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47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hlinkClick r:id="rId4" action="ppaction://hlinksldjump"/>
              </a:rPr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9279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dirty="0" smtClean="0"/>
              <a:t>Selecciona LA </a:t>
            </a:r>
            <a:r>
              <a:rPr lang="es-CO" sz="2400" dirty="0" err="1" smtClean="0"/>
              <a:t>ORACIóN</a:t>
            </a:r>
            <a:r>
              <a:rPr lang="es-CO" sz="2400" dirty="0" smtClean="0"/>
              <a:t> CORRECTA </a:t>
            </a:r>
            <a:endParaRPr lang="es-CO" sz="2400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395536" y="1916832"/>
            <a:ext cx="3600400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1.MY NAME HAVE JAMES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404925" y="2996950"/>
            <a:ext cx="3600400" cy="9361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2.MY NAME IS JAMES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398096" y="4077072"/>
            <a:ext cx="3600400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3.MY NAME PLAY JAMES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dirty="0" err="1" smtClean="0"/>
              <a:t>Susie</a:t>
            </a:r>
            <a:r>
              <a:rPr lang="es-CO" sz="2400" dirty="0" smtClean="0"/>
              <a:t>  ___  </a:t>
            </a:r>
            <a:r>
              <a:rPr lang="es-CO" sz="2400" dirty="0"/>
              <a:t>a </a:t>
            </a:r>
            <a:r>
              <a:rPr lang="es-CO" sz="2400" dirty="0" err="1"/>
              <a:t>housewife</a:t>
            </a:r>
            <a:endParaRPr lang="es-CO" sz="2400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19538" y="414908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2" action="ppaction://hlinksldjump"/>
          </p:cNvPr>
          <p:cNvSpPr/>
          <p:nvPr/>
        </p:nvSpPr>
        <p:spPr>
          <a:xfrm>
            <a:off x="1019538" y="206084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1019538" y="306896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14701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8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err="1" smtClean="0"/>
              <a:t>siguient</a:t>
            </a:r>
            <a:r>
              <a:rPr lang="en-US" sz="3600" dirty="0"/>
              <a:t>e</a:t>
            </a:r>
            <a:r>
              <a:rPr lang="en-US" sz="3600" dirty="0" smtClean="0">
                <a:hlinkClick r:id="rId4" action="ppaction://hlinksldjump"/>
              </a:rPr>
              <a:t> 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03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hlinkClick r:id="rId4" action="ppaction://hlinksldjump"/>
              </a:rPr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3936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dirty="0" err="1" smtClean="0"/>
              <a:t>She</a:t>
            </a:r>
            <a:r>
              <a:rPr lang="es-CO" sz="2400" dirty="0" smtClean="0"/>
              <a:t> ___ </a:t>
            </a:r>
            <a:r>
              <a:rPr lang="es-CO" sz="2400" dirty="0"/>
              <a:t>a </a:t>
            </a:r>
            <a:r>
              <a:rPr lang="es-CO" sz="2400" dirty="0" err="1"/>
              <a:t>student</a:t>
            </a:r>
            <a:r>
              <a:rPr lang="es-CO" sz="2400" dirty="0"/>
              <a:t>.</a:t>
            </a:r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19538" y="414908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2" action="ppaction://hlinksldjump"/>
          </p:cNvPr>
          <p:cNvSpPr/>
          <p:nvPr/>
        </p:nvSpPr>
        <p:spPr>
          <a:xfrm>
            <a:off x="1017193" y="306896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1019613" y="1916832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5" y="1088740"/>
            <a:ext cx="2619651" cy="38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err="1" smtClean="0"/>
              <a:t>siguient</a:t>
            </a:r>
            <a:r>
              <a:rPr lang="en-US" sz="3600" dirty="0"/>
              <a:t>e</a:t>
            </a:r>
            <a:r>
              <a:rPr lang="en-US" sz="3600" dirty="0" smtClean="0">
                <a:hlinkClick r:id="rId4" action="ppaction://hlinksldjump"/>
              </a:rPr>
              <a:t> 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13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hlinkClick r:id="rId4" action="ppaction://hlinksldjump"/>
              </a:rPr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6887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dirty="0" err="1"/>
              <a:t>They</a:t>
            </a:r>
            <a:r>
              <a:rPr lang="es-CO" sz="2400" dirty="0"/>
              <a:t> </a:t>
            </a:r>
            <a:r>
              <a:rPr lang="es-CO" sz="2400" dirty="0" smtClean="0"/>
              <a:t>___ </a:t>
            </a:r>
            <a:r>
              <a:rPr lang="es-CO" sz="2400" dirty="0" err="1"/>
              <a:t>my</a:t>
            </a:r>
            <a:r>
              <a:rPr lang="es-CO" sz="2400" dirty="0"/>
              <a:t> </a:t>
            </a:r>
            <a:r>
              <a:rPr lang="es-CO" sz="2400" dirty="0" err="1"/>
              <a:t>friends</a:t>
            </a:r>
            <a:r>
              <a:rPr lang="es-CO" sz="2400" dirty="0"/>
              <a:t>. </a:t>
            </a:r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30321" y="306896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1066695" y="4230082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1019613" y="1916832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88" y="2359167"/>
            <a:ext cx="4632176" cy="267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err="1" smtClean="0"/>
              <a:t>siguient</a:t>
            </a:r>
            <a:r>
              <a:rPr lang="en-US" sz="3600" dirty="0"/>
              <a:t>e</a:t>
            </a:r>
            <a:r>
              <a:rPr lang="en-US" sz="3600" dirty="0" smtClean="0">
                <a:hlinkClick r:id="rId4" action="ppaction://hlinksldjump"/>
              </a:rPr>
              <a:t> 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39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/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1875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dirty="0" err="1"/>
              <a:t>You</a:t>
            </a:r>
            <a:r>
              <a:rPr lang="es-CO" sz="2400" dirty="0"/>
              <a:t> </a:t>
            </a:r>
            <a:r>
              <a:rPr lang="es-CO" sz="2400" dirty="0" smtClean="0"/>
              <a:t>___ </a:t>
            </a:r>
            <a:r>
              <a:rPr lang="es-CO" sz="2400" dirty="0"/>
              <a:t>a </a:t>
            </a:r>
            <a:r>
              <a:rPr lang="es-CO" sz="2400" dirty="0" err="1"/>
              <a:t>student</a:t>
            </a:r>
            <a:r>
              <a:rPr lang="es-CO" sz="2400" dirty="0"/>
              <a:t>.</a:t>
            </a:r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30321" y="306896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1019764" y="198884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1013093" y="414908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2966572" cy="34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23" y="2132856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/>
              <a:t>siguiente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46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/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0775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4" y="2158484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2" name="1 Cara sonriente"/>
          <p:cNvSpPr/>
          <p:nvPr/>
        </p:nvSpPr>
        <p:spPr>
          <a:xfrm>
            <a:off x="6672742" y="3284984"/>
            <a:ext cx="1311559" cy="1294259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7" name="6 Rectángulo"/>
          <p:cNvSpPr/>
          <p:nvPr/>
        </p:nvSpPr>
        <p:spPr>
          <a:xfrm>
            <a:off x="5618191" y="2782669"/>
            <a:ext cx="3306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¡Has terminado pulsa aquí!</a:t>
            </a:r>
            <a:endParaRPr lang="es-E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3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/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4552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dirty="0" smtClean="0"/>
              <a:t>Mary ___ </a:t>
            </a:r>
            <a:r>
              <a:rPr lang="es-CO" sz="2400" dirty="0" err="1" smtClean="0"/>
              <a:t>the</a:t>
            </a:r>
            <a:r>
              <a:rPr lang="es-CO" sz="2400" dirty="0" smtClean="0"/>
              <a:t> </a:t>
            </a:r>
            <a:r>
              <a:rPr lang="es-CO" sz="2400" dirty="0" err="1" smtClean="0"/>
              <a:t>secretary</a:t>
            </a:r>
            <a:endParaRPr lang="es-CO" sz="2400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43608" y="198884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2" action="ppaction://hlinksldjump"/>
          </p:cNvPr>
          <p:cNvSpPr/>
          <p:nvPr/>
        </p:nvSpPr>
        <p:spPr>
          <a:xfrm>
            <a:off x="1038672" y="3107644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1043608" y="422108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38697"/>
            <a:ext cx="4255153" cy="31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/>
              <a:t>siguiente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64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4696" y="908720"/>
            <a:ext cx="4194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FALLASTE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0" y="2232159"/>
            <a:ext cx="22669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879872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27365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3600654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458923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323019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11" name="10 Llamada de nube"/>
          <p:cNvSpPr/>
          <p:nvPr/>
        </p:nvSpPr>
        <p:spPr>
          <a:xfrm>
            <a:off x="6237258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2" name="11 Llamada de nube"/>
          <p:cNvSpPr/>
          <p:nvPr/>
        </p:nvSpPr>
        <p:spPr>
          <a:xfrm>
            <a:off x="7085896" y="597443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9</a:t>
            </a:r>
          </a:p>
        </p:txBody>
      </p:sp>
      <p:sp>
        <p:nvSpPr>
          <p:cNvPr id="13" name="12 Llamada de nube"/>
          <p:cNvSpPr/>
          <p:nvPr/>
        </p:nvSpPr>
        <p:spPr>
          <a:xfrm>
            <a:off x="7964622" y="5993673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164581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1015776" y="597443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55576" y="3420291"/>
            <a:ext cx="2088232" cy="10081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/>
              <a:t>regresar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8253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/>
              <a:t>John and </a:t>
            </a:r>
            <a:r>
              <a:rPr lang="en-US" sz="2400" dirty="0" smtClean="0"/>
              <a:t>Lucy_____  </a:t>
            </a:r>
            <a:r>
              <a:rPr lang="en-US" sz="2400" dirty="0"/>
              <a:t>at school. </a:t>
            </a:r>
            <a:endParaRPr lang="es-CO" sz="2400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043608" y="1988840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1038672" y="3107644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1043608" y="4221088"/>
            <a:ext cx="24482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135497"/>
            <a:ext cx="3031751" cy="248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6826" y="692696"/>
            <a:ext cx="5210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MUY BIEN!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199" y="4153539"/>
            <a:ext cx="2245613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err="1" smtClean="0"/>
              <a:t>siguient</a:t>
            </a:r>
            <a:r>
              <a:rPr lang="en-US" sz="3600" dirty="0"/>
              <a:t>e</a:t>
            </a:r>
            <a:r>
              <a:rPr lang="en-US" sz="3600" dirty="0" smtClean="0">
                <a:hlinkClick r:id="rId4" action="ppaction://hlinksldjump"/>
              </a:rPr>
              <a:t> </a:t>
            </a:r>
            <a:endParaRPr lang="es-CO" sz="3600" dirty="0"/>
          </a:p>
        </p:txBody>
      </p:sp>
      <p:sp>
        <p:nvSpPr>
          <p:cNvPr id="6" name="5 Llamada de nube"/>
          <p:cNvSpPr/>
          <p:nvPr/>
        </p:nvSpPr>
        <p:spPr>
          <a:xfrm>
            <a:off x="323528" y="5877272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10 Llamada de nube"/>
          <p:cNvSpPr/>
          <p:nvPr/>
        </p:nvSpPr>
        <p:spPr>
          <a:xfrm>
            <a:off x="1187624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11 Llamada de nube"/>
          <p:cNvSpPr/>
          <p:nvPr/>
        </p:nvSpPr>
        <p:spPr>
          <a:xfrm>
            <a:off x="1976023" y="5868951"/>
            <a:ext cx="864096" cy="72008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12 Llamada de nube"/>
          <p:cNvSpPr/>
          <p:nvPr/>
        </p:nvSpPr>
        <p:spPr>
          <a:xfrm>
            <a:off x="2792131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4" name="13 Llamada de nube"/>
          <p:cNvSpPr/>
          <p:nvPr/>
        </p:nvSpPr>
        <p:spPr>
          <a:xfrm>
            <a:off x="3649803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5" name="14 Llamada de nube"/>
          <p:cNvSpPr/>
          <p:nvPr/>
        </p:nvSpPr>
        <p:spPr>
          <a:xfrm>
            <a:off x="4513899" y="5868951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16" name="15 Llamada de nube"/>
          <p:cNvSpPr/>
          <p:nvPr/>
        </p:nvSpPr>
        <p:spPr>
          <a:xfrm>
            <a:off x="5377995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17" name="16 Llamada de nube"/>
          <p:cNvSpPr/>
          <p:nvPr/>
        </p:nvSpPr>
        <p:spPr>
          <a:xfrm>
            <a:off x="6242091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  <p:sp>
        <p:nvSpPr>
          <p:cNvPr id="18" name="17 Llamada de nube"/>
          <p:cNvSpPr/>
          <p:nvPr/>
        </p:nvSpPr>
        <p:spPr>
          <a:xfrm>
            <a:off x="7062957" y="5877272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</a:t>
            </a:r>
            <a:endParaRPr lang="es-CO" dirty="0"/>
          </a:p>
        </p:txBody>
      </p:sp>
      <p:sp>
        <p:nvSpPr>
          <p:cNvPr id="19" name="18 Llamada de nube"/>
          <p:cNvSpPr/>
          <p:nvPr/>
        </p:nvSpPr>
        <p:spPr>
          <a:xfrm>
            <a:off x="7927053" y="5830154"/>
            <a:ext cx="864096" cy="7200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6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267</TotalTime>
  <Words>382</Words>
  <Application>Microsoft Office PowerPoint</Application>
  <PresentationFormat>Presentación en pantalla (4:3)</PresentationFormat>
  <Paragraphs>283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Ángulos</vt:lpstr>
      <vt:lpstr>Ejercicios con el verbo  to be  </vt:lpstr>
      <vt:lpstr>Selecciona LA ORACIóN CORRECTA </vt:lpstr>
      <vt:lpstr>Presentación de PowerPoint</vt:lpstr>
      <vt:lpstr>Presentación de PowerPoint</vt:lpstr>
      <vt:lpstr>Mary ___ the secretary</vt:lpstr>
      <vt:lpstr>Presentación de PowerPoint</vt:lpstr>
      <vt:lpstr>Presentación de PowerPoint</vt:lpstr>
      <vt:lpstr>John and Lucy_____  at school. </vt:lpstr>
      <vt:lpstr>Presentación de PowerPoint</vt:lpstr>
      <vt:lpstr>Presentación de PowerPoint</vt:lpstr>
      <vt:lpstr> I ___ a student.</vt:lpstr>
      <vt:lpstr>Presentación de PowerPoint</vt:lpstr>
      <vt:lpstr>Presentación de PowerPoint</vt:lpstr>
      <vt:lpstr> The boys ____ in the garden.</vt:lpstr>
      <vt:lpstr>Presentación de PowerPoint</vt:lpstr>
      <vt:lpstr>Presentación de PowerPoint</vt:lpstr>
      <vt:lpstr>He ___ a lawyer.</vt:lpstr>
      <vt:lpstr>Presentación de PowerPoint</vt:lpstr>
      <vt:lpstr>Presentación de PowerPoint</vt:lpstr>
      <vt:lpstr>Susie  ___  a housewife</vt:lpstr>
      <vt:lpstr>Presentación de PowerPoint</vt:lpstr>
      <vt:lpstr>Presentación de PowerPoint</vt:lpstr>
      <vt:lpstr>She ___ a student.</vt:lpstr>
      <vt:lpstr>Presentación de PowerPoint</vt:lpstr>
      <vt:lpstr>Presentación de PowerPoint</vt:lpstr>
      <vt:lpstr>They ___ my friends. </vt:lpstr>
      <vt:lpstr>Presentación de PowerPoint</vt:lpstr>
      <vt:lpstr>Presentación de PowerPoint</vt:lpstr>
      <vt:lpstr>You ___ a student.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Sitios de interés</dc:title>
  <dc:creator>MADRE LAURA</dc:creator>
  <cp:lastModifiedBy>Liboria Renteria</cp:lastModifiedBy>
  <cp:revision>28</cp:revision>
  <dcterms:created xsi:type="dcterms:W3CDTF">2013-11-06T21:22:22Z</dcterms:created>
  <dcterms:modified xsi:type="dcterms:W3CDTF">2013-11-17T23:38:15Z</dcterms:modified>
</cp:coreProperties>
</file>