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7" r:id="rId30"/>
    <p:sldId id="288" r:id="rId31"/>
    <p:sldId id="289" r:id="rId32"/>
    <p:sldId id="290" r:id="rId3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4" autoAdjust="0"/>
    <p:restoredTop sz="86475" autoAdjust="0"/>
  </p:normalViewPr>
  <p:slideViewPr>
    <p:cSldViewPr>
      <p:cViewPr>
        <p:scale>
          <a:sx n="95" d="100"/>
          <a:sy n="95" d="100"/>
        </p:scale>
        <p:origin x="-1458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BB97-771A-4A04-A6DD-E6CC770905C5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225E-7321-467A-B73F-BCCC6523364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BB97-771A-4A04-A6DD-E6CC770905C5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225E-7321-467A-B73F-BCCC6523364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BB97-771A-4A04-A6DD-E6CC770905C5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225E-7321-467A-B73F-BCCC6523364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BB97-771A-4A04-A6DD-E6CC770905C5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225E-7321-467A-B73F-BCCC6523364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BB97-771A-4A04-A6DD-E6CC770905C5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225E-7321-467A-B73F-BCCC6523364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BB97-771A-4A04-A6DD-E6CC770905C5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225E-7321-467A-B73F-BCCC6523364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BB97-771A-4A04-A6DD-E6CC770905C5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225E-7321-467A-B73F-BCCC6523364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BB97-771A-4A04-A6DD-E6CC770905C5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225E-7321-467A-B73F-BCCC6523364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BB97-771A-4A04-A6DD-E6CC770905C5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225E-7321-467A-B73F-BCCC6523364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BB97-771A-4A04-A6DD-E6CC770905C5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225E-7321-467A-B73F-BCCC65233646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BB97-771A-4A04-A6DD-E6CC770905C5}" type="datetimeFigureOut">
              <a:rPr lang="es-CO" smtClean="0"/>
              <a:t>12/08/2014</a:t>
            </a:fld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DC225E-7321-467A-B73F-BCCC65233646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7DC225E-7321-467A-B73F-BCCC65233646}" type="slidenum">
              <a:rPr lang="es-CO" smtClean="0"/>
              <a:t>‹Nº›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06BB97-771A-4A04-A6DD-E6CC770905C5}" type="datetimeFigureOut">
              <a:rPr lang="es-CO" smtClean="0"/>
              <a:t>12/08/2014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OBJETOS DE CASA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Andrés</a:t>
            </a:r>
          </a:p>
          <a:p>
            <a:r>
              <a:rPr lang="es-CO" dirty="0" smtClean="0"/>
              <a:t> Felipe Londoño Restrepo</a:t>
            </a:r>
          </a:p>
          <a:p>
            <a:r>
              <a:rPr lang="es-CO" dirty="0" smtClean="0"/>
              <a:t>9°2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2831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835696" y="476672"/>
            <a:ext cx="5544616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FALLASTE!</a:t>
            </a: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Flecha izquierda">
            <a:hlinkClick r:id="rId2" action="ppaction://hlinksldjump"/>
          </p:cNvPr>
          <p:cNvSpPr/>
          <p:nvPr/>
        </p:nvSpPr>
        <p:spPr>
          <a:xfrm>
            <a:off x="485292" y="5085184"/>
            <a:ext cx="2304256" cy="1080120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>
                <a:hlinkClick r:id="rId3" action="ppaction://hlinksldjump"/>
              </a:rPr>
              <a:t>ANTERIOR</a:t>
            </a:r>
            <a:endParaRPr lang="es-CO" sz="24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795484"/>
            <a:ext cx="3042084" cy="23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10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196752"/>
            <a:ext cx="6984776" cy="50405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VENTANA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 redondeado">
            <a:hlinkClick r:id="rId2" action="ppaction://hlinksldjump"/>
          </p:cNvPr>
          <p:cNvSpPr/>
          <p:nvPr/>
        </p:nvSpPr>
        <p:spPr>
          <a:xfrm>
            <a:off x="539552" y="2060848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Rectángulo redondeado">
            <a:hlinkClick r:id="rId3" action="ppaction://hlinksldjump"/>
          </p:cNvPr>
          <p:cNvSpPr/>
          <p:nvPr/>
        </p:nvSpPr>
        <p:spPr>
          <a:xfrm>
            <a:off x="560481" y="3247434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Rectángulo redondeado">
            <a:hlinkClick r:id="rId3" action="ppaction://hlinksldjump"/>
          </p:cNvPr>
          <p:cNvSpPr/>
          <p:nvPr/>
        </p:nvSpPr>
        <p:spPr>
          <a:xfrm>
            <a:off x="560481" y="4437112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KITCHEN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060848"/>
            <a:ext cx="3456384" cy="341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96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467023"/>
              </p:ext>
            </p:extLst>
          </p:nvPr>
        </p:nvGraphicFramePr>
        <p:xfrm>
          <a:off x="395540" y="5805264"/>
          <a:ext cx="829126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</a:tblGrid>
              <a:tr h="504056">
                <a:tc>
                  <a:txBody>
                    <a:bodyPr/>
                    <a:lstStyle/>
                    <a:p>
                      <a:r>
                        <a:rPr lang="es-CO" baseline="0" dirty="0" smtClean="0"/>
                        <a:t>   </a:t>
                      </a:r>
                      <a:r>
                        <a:rPr lang="es-CO" sz="2400" baseline="0" dirty="0" smtClean="0"/>
                        <a:t>  1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2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3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</a:t>
                      </a:r>
                      <a:r>
                        <a:rPr lang="es-CO" sz="2400" dirty="0" smtClean="0"/>
                        <a:t> 4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</a:t>
                      </a:r>
                      <a:r>
                        <a:rPr lang="es-CO" sz="2400" dirty="0" smtClean="0"/>
                        <a:t> 5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6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7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8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9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10</a:t>
                      </a:r>
                      <a:endParaRPr lang="es-CO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Rectángulo redondeado"/>
          <p:cNvSpPr/>
          <p:nvPr/>
        </p:nvSpPr>
        <p:spPr>
          <a:xfrm>
            <a:off x="1979712" y="332656"/>
            <a:ext cx="51845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 BIEN!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Flecha derecha">
            <a:hlinkClick r:id="rId2" action="ppaction://hlinksldjump"/>
          </p:cNvPr>
          <p:cNvSpPr/>
          <p:nvPr/>
        </p:nvSpPr>
        <p:spPr>
          <a:xfrm>
            <a:off x="6516216" y="4100751"/>
            <a:ext cx="2133663" cy="108012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/>
              <a:t>SIGUIENTE</a:t>
            </a:r>
            <a:endParaRPr lang="es-CO" sz="24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492896"/>
            <a:ext cx="2229309" cy="254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89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835696" y="476672"/>
            <a:ext cx="5544616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FALLASTE!</a:t>
            </a: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Flecha izquierda">
            <a:hlinkClick r:id="rId2" action="ppaction://hlinksldjump"/>
          </p:cNvPr>
          <p:cNvSpPr/>
          <p:nvPr/>
        </p:nvSpPr>
        <p:spPr>
          <a:xfrm>
            <a:off x="485292" y="5085184"/>
            <a:ext cx="2304256" cy="1080120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>
                <a:hlinkClick r:id="rId3" action="ppaction://hlinksldjump"/>
              </a:rPr>
              <a:t>ANTERIOR</a:t>
            </a:r>
            <a:endParaRPr lang="es-CO" sz="24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795484"/>
            <a:ext cx="3042084" cy="23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63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TABLERO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 redondeado">
            <a:hlinkClick r:id="rId2" action="ppaction://hlinksldjump"/>
          </p:cNvPr>
          <p:cNvSpPr/>
          <p:nvPr/>
        </p:nvSpPr>
        <p:spPr>
          <a:xfrm>
            <a:off x="539552" y="2060848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YELLOW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Rectángulo redondeado">
            <a:hlinkClick r:id="rId2" action="ppaction://hlinksldjump"/>
          </p:cNvPr>
          <p:cNvSpPr/>
          <p:nvPr/>
        </p:nvSpPr>
        <p:spPr>
          <a:xfrm>
            <a:off x="560481" y="3247434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BORDA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Rectángulo redondeado">
            <a:hlinkClick r:id="rId3" action="ppaction://hlinksldjump"/>
          </p:cNvPr>
          <p:cNvSpPr/>
          <p:nvPr/>
        </p:nvSpPr>
        <p:spPr>
          <a:xfrm>
            <a:off x="560481" y="4437112"/>
            <a:ext cx="3405094" cy="114737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BATHROOM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2.bp.blogspot.com/_1NvL856CUBY/TNCj83psACI/AAAAAAAABz0/7b7u1fDX7qA/s1600/ba%C3%B1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12" y="2164881"/>
            <a:ext cx="3419599" cy="34195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29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916330"/>
              </p:ext>
            </p:extLst>
          </p:nvPr>
        </p:nvGraphicFramePr>
        <p:xfrm>
          <a:off x="395540" y="5805264"/>
          <a:ext cx="829126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</a:tblGrid>
              <a:tr h="504056">
                <a:tc>
                  <a:txBody>
                    <a:bodyPr/>
                    <a:lstStyle/>
                    <a:p>
                      <a:r>
                        <a:rPr lang="es-CO" baseline="0" dirty="0" smtClean="0"/>
                        <a:t>   </a:t>
                      </a:r>
                      <a:r>
                        <a:rPr lang="es-CO" sz="2400" baseline="0" dirty="0" smtClean="0"/>
                        <a:t>  1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2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3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</a:t>
                      </a:r>
                      <a:r>
                        <a:rPr lang="es-CO" sz="2400" dirty="0" smtClean="0"/>
                        <a:t> 4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</a:t>
                      </a:r>
                      <a:r>
                        <a:rPr lang="es-CO" sz="2400" dirty="0" smtClean="0"/>
                        <a:t> 5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6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7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8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9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10</a:t>
                      </a:r>
                      <a:endParaRPr lang="es-CO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Rectángulo redondeado"/>
          <p:cNvSpPr/>
          <p:nvPr/>
        </p:nvSpPr>
        <p:spPr>
          <a:xfrm>
            <a:off x="1979712" y="332656"/>
            <a:ext cx="51845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 BIEN!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Flecha derecha">
            <a:hlinkClick r:id="rId2" action="ppaction://hlinksldjump"/>
          </p:cNvPr>
          <p:cNvSpPr/>
          <p:nvPr/>
        </p:nvSpPr>
        <p:spPr>
          <a:xfrm>
            <a:off x="6516216" y="4100751"/>
            <a:ext cx="2133663" cy="108012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/>
              <a:t>SIGUIENTE</a:t>
            </a:r>
            <a:endParaRPr lang="es-CO" sz="24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492896"/>
            <a:ext cx="2229309" cy="254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30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835696" y="476672"/>
            <a:ext cx="5544616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FALLASTE!</a:t>
            </a: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Flecha izquierda">
            <a:hlinkClick r:id="rId2" action="ppaction://hlinksldjump"/>
          </p:cNvPr>
          <p:cNvSpPr/>
          <p:nvPr/>
        </p:nvSpPr>
        <p:spPr>
          <a:xfrm>
            <a:off x="485292" y="5085184"/>
            <a:ext cx="2304256" cy="1080120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>
                <a:hlinkClick r:id="rId3" action="ppaction://hlinksldjump"/>
              </a:rPr>
              <a:t>ANTERIOR</a:t>
            </a:r>
            <a:endParaRPr lang="es-CO" sz="24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795484"/>
            <a:ext cx="3042084" cy="23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56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381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alcoba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 redondeado">
            <a:hlinkClick r:id="rId2" action="ppaction://hlinksldjump"/>
          </p:cNvPr>
          <p:cNvSpPr/>
          <p:nvPr/>
        </p:nvSpPr>
        <p:spPr>
          <a:xfrm>
            <a:off x="539552" y="2060848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BEDROOM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Rectángulo redondeado">
            <a:hlinkClick r:id="rId3" action="ppaction://hlinksldjump"/>
          </p:cNvPr>
          <p:cNvSpPr/>
          <p:nvPr/>
        </p:nvSpPr>
        <p:spPr>
          <a:xfrm>
            <a:off x="560481" y="3247434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MOUSE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Rectángulo redondeado">
            <a:hlinkClick r:id="rId3" action="ppaction://hlinksldjump"/>
          </p:cNvPr>
          <p:cNvSpPr/>
          <p:nvPr/>
        </p:nvSpPr>
        <p:spPr>
          <a:xfrm>
            <a:off x="539552" y="4425280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t1.ftcdn.net/jpg/00/40/55/24/400_F_40552468_6XyYeFdTgU4qtVkQZ6kivR2jEU3hbm4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326932"/>
            <a:ext cx="3810000" cy="2705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95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130545"/>
              </p:ext>
            </p:extLst>
          </p:nvPr>
        </p:nvGraphicFramePr>
        <p:xfrm>
          <a:off x="395540" y="5805264"/>
          <a:ext cx="829126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</a:tblGrid>
              <a:tr h="504056">
                <a:tc>
                  <a:txBody>
                    <a:bodyPr/>
                    <a:lstStyle/>
                    <a:p>
                      <a:r>
                        <a:rPr lang="es-CO" baseline="0" dirty="0" smtClean="0"/>
                        <a:t>   </a:t>
                      </a:r>
                      <a:r>
                        <a:rPr lang="es-CO" sz="2400" baseline="0" dirty="0" smtClean="0"/>
                        <a:t>  1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2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3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</a:t>
                      </a:r>
                      <a:r>
                        <a:rPr lang="es-CO" sz="2400" dirty="0" smtClean="0"/>
                        <a:t> 4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</a:t>
                      </a:r>
                      <a:r>
                        <a:rPr lang="es-CO" sz="2400" dirty="0" smtClean="0"/>
                        <a:t> 5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6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7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8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9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10</a:t>
                      </a:r>
                      <a:endParaRPr lang="es-CO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Rectángulo redondeado"/>
          <p:cNvSpPr/>
          <p:nvPr/>
        </p:nvSpPr>
        <p:spPr>
          <a:xfrm>
            <a:off x="1979712" y="332656"/>
            <a:ext cx="51845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 BIEN!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Flecha derecha">
            <a:hlinkClick r:id="rId2" action="ppaction://hlinksldjump"/>
          </p:cNvPr>
          <p:cNvSpPr/>
          <p:nvPr/>
        </p:nvSpPr>
        <p:spPr>
          <a:xfrm>
            <a:off x="6516216" y="4100751"/>
            <a:ext cx="2133663" cy="108012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/>
              <a:t>SIGUIENTE</a:t>
            </a:r>
            <a:endParaRPr lang="es-CO" sz="24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492896"/>
            <a:ext cx="2229309" cy="254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07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835696" y="476672"/>
            <a:ext cx="5544616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FALLASTE!</a:t>
            </a: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Flecha izquierda">
            <a:hlinkClick r:id="rId2" action="ppaction://hlinksldjump"/>
          </p:cNvPr>
          <p:cNvSpPr/>
          <p:nvPr/>
        </p:nvSpPr>
        <p:spPr>
          <a:xfrm>
            <a:off x="485292" y="5085184"/>
            <a:ext cx="2304256" cy="1080120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>
                <a:hlinkClick r:id="rId3" action="ppaction://hlinksldjump"/>
              </a:rPr>
              <a:t>ANTERIOR</a:t>
            </a:r>
            <a:endParaRPr lang="es-CO" sz="24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420" y="2542170"/>
            <a:ext cx="5256584" cy="253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28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9"/>
          <a:stretch/>
        </p:blipFill>
        <p:spPr>
          <a:xfrm>
            <a:off x="4067944" y="1952836"/>
            <a:ext cx="3689383" cy="421246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381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PUERTA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 redondeado">
            <a:hlinkClick r:id="rId3" action="ppaction://hlinksldjump"/>
          </p:cNvPr>
          <p:cNvSpPr/>
          <p:nvPr/>
        </p:nvSpPr>
        <p:spPr>
          <a:xfrm>
            <a:off x="560481" y="2060848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Rectángulo redondeado">
            <a:hlinkClick r:id="rId4" action="ppaction://hlinksldjump"/>
          </p:cNvPr>
          <p:cNvSpPr/>
          <p:nvPr/>
        </p:nvSpPr>
        <p:spPr>
          <a:xfrm>
            <a:off x="560481" y="3284984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DOOR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Rectángulo redondeado">
            <a:hlinkClick r:id="rId3" action="ppaction://hlinksldjump"/>
          </p:cNvPr>
          <p:cNvSpPr/>
          <p:nvPr/>
        </p:nvSpPr>
        <p:spPr>
          <a:xfrm>
            <a:off x="560480" y="4432821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DINING</a:t>
            </a:r>
          </a:p>
        </p:txBody>
      </p:sp>
    </p:spTree>
    <p:extLst>
      <p:ext uri="{BB962C8B-B14F-4D97-AF65-F5344CB8AC3E}">
        <p14:creationId xmlns:p14="http://schemas.microsoft.com/office/powerpoint/2010/main" val="343415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3619" y="260648"/>
            <a:ext cx="8229600" cy="11381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cocina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 redondeado">
            <a:hlinkClick r:id="rId2" action="ppaction://hlinksldjump"/>
          </p:cNvPr>
          <p:cNvSpPr/>
          <p:nvPr/>
        </p:nvSpPr>
        <p:spPr>
          <a:xfrm>
            <a:off x="539552" y="2060848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TELEPHONE</a:t>
            </a: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Rectángulo redondeado">
            <a:hlinkClick r:id="rId2" action="ppaction://hlinksldjump"/>
          </p:cNvPr>
          <p:cNvSpPr/>
          <p:nvPr/>
        </p:nvSpPr>
        <p:spPr>
          <a:xfrm>
            <a:off x="560481" y="3247434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Rectángulo redondeado">
            <a:hlinkClick r:id="rId3" action="ppaction://hlinksldjump"/>
          </p:cNvPr>
          <p:cNvSpPr/>
          <p:nvPr/>
        </p:nvSpPr>
        <p:spPr>
          <a:xfrm>
            <a:off x="589050" y="4425280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KITCHEN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4.bp.blogspot.com/-LOlcQHWXysU/UDYxhvp1RpI/AAAAAAAAAMU/7RaFQK04cPU/s1600/cocina%2520dibujo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157" y="2317406"/>
            <a:ext cx="3784476" cy="27241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99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595618"/>
              </p:ext>
            </p:extLst>
          </p:nvPr>
        </p:nvGraphicFramePr>
        <p:xfrm>
          <a:off x="395540" y="5805264"/>
          <a:ext cx="829126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</a:tblGrid>
              <a:tr h="504056">
                <a:tc>
                  <a:txBody>
                    <a:bodyPr/>
                    <a:lstStyle/>
                    <a:p>
                      <a:r>
                        <a:rPr lang="es-CO" baseline="0" dirty="0" smtClean="0"/>
                        <a:t>   </a:t>
                      </a:r>
                      <a:r>
                        <a:rPr lang="es-CO" sz="2400" baseline="0" dirty="0" smtClean="0"/>
                        <a:t>  1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2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3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</a:t>
                      </a:r>
                      <a:r>
                        <a:rPr lang="es-CO" sz="2400" dirty="0" smtClean="0"/>
                        <a:t> 4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</a:t>
                      </a:r>
                      <a:r>
                        <a:rPr lang="es-CO" sz="2400" dirty="0" smtClean="0"/>
                        <a:t> 5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6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7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8</a:t>
                      </a:r>
                      <a:endParaRPr lang="es-CO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9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10</a:t>
                      </a:r>
                      <a:endParaRPr lang="es-CO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Rectángulo redondeado"/>
          <p:cNvSpPr/>
          <p:nvPr/>
        </p:nvSpPr>
        <p:spPr>
          <a:xfrm>
            <a:off x="1979712" y="332656"/>
            <a:ext cx="51845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 BIEN!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Flecha derecha">
            <a:hlinkClick r:id="rId2" action="ppaction://hlinksldjump"/>
          </p:cNvPr>
          <p:cNvSpPr/>
          <p:nvPr/>
        </p:nvSpPr>
        <p:spPr>
          <a:xfrm>
            <a:off x="6516216" y="4100751"/>
            <a:ext cx="2133663" cy="108012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/>
              <a:t>SIGUIENTE</a:t>
            </a:r>
            <a:endParaRPr lang="es-CO" sz="2400" dirty="0"/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492896"/>
            <a:ext cx="2229309" cy="254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80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835696" y="476672"/>
            <a:ext cx="5544616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FALLASTE!</a:t>
            </a: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Flecha izquierda">
            <a:hlinkClick r:id="rId2" action="ppaction://hlinksldjump"/>
          </p:cNvPr>
          <p:cNvSpPr/>
          <p:nvPr/>
        </p:nvSpPr>
        <p:spPr>
          <a:xfrm>
            <a:off x="485292" y="5085184"/>
            <a:ext cx="2304256" cy="1080120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>
                <a:hlinkClick r:id="rId3" action="ppaction://hlinksldjump"/>
              </a:rPr>
              <a:t>ANTERIOR</a:t>
            </a:r>
            <a:endParaRPr lang="es-CO" sz="24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795484"/>
            <a:ext cx="3042084" cy="23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79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260648"/>
            <a:ext cx="8229600" cy="11381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jardín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 redondeado">
            <a:hlinkClick r:id="rId2" action="ppaction://hlinksldjump"/>
          </p:cNvPr>
          <p:cNvSpPr/>
          <p:nvPr/>
        </p:nvSpPr>
        <p:spPr>
          <a:xfrm>
            <a:off x="539552" y="2060848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PHOTOGRAPHY</a:t>
            </a:r>
          </a:p>
        </p:txBody>
      </p:sp>
      <p:sp>
        <p:nvSpPr>
          <p:cNvPr id="12" name="11 Rectángulo redondeado">
            <a:hlinkClick r:id="rId3" action="ppaction://hlinksldjump"/>
          </p:cNvPr>
          <p:cNvSpPr/>
          <p:nvPr/>
        </p:nvSpPr>
        <p:spPr>
          <a:xfrm>
            <a:off x="539552" y="3140968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GARDEN</a:t>
            </a: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Rectángulo redondeado">
            <a:hlinkClick r:id="rId2" action="ppaction://hlinksldjump"/>
          </p:cNvPr>
          <p:cNvSpPr/>
          <p:nvPr/>
        </p:nvSpPr>
        <p:spPr>
          <a:xfrm>
            <a:off x="539552" y="4425280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LIBRARY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data:image/jpeg;base64,/9j/4AAQSkZJRgABAQAAAQABAAD/2wCEAAkGBxQTEhUUExMWFhUXGR8bGRcYGCEfHBwbHRweGyAeICAgHykgIh4nHCAhIzEhJikrLi4uHx8zODMtNygtLisBCgoKDg0OGxAQGy8lICQsLCwvNDQ0LDQ0LzQsLCwsLyw0NC8sLCwsLCwsLS8sLSwsLCwsLCwsLCwsLCwvLCwsLP/AABEIALcBEwMBIgACEQEDEQH/xAAcAAACAgMBAQAAAAAAAAAAAAAEBQMGAAIHAQj/xABGEAACAQIEBAQEAwQJAgQHAQABAhEDIQAEEjEFIkFRBhNhcTKBkaEjQrEUUtHwBzNicoKSweHxFcJDoqOyJDRTY3OT0hb/xAAaAQACAwEBAAAAAAAAAAAAAAACAwABBAUG/8QAMxEAAgIBAwMBBgUEAgMAAAAAAQIAEQMSITEEQfBRE2FxgZHRIqGxweEFFDLxI3IVM1L/2gAMAwEAAhEDEQA/AO0NmaYhiR2B/hjM20rY745tw3jVdWgQ5ltUqmnyp0hjDTqG5EfXF2y3FqQUla4qxExc36mOkmJsMYHye1xsrbAjz4wVcGUrxB4aqHMmtUZmpx6M0kGwUREW3jCvIZUKGasjaYtNge89o7HFz8V5tUpsTUFMz0uSCD6SAYiRtOB8nWFTLItOmui+kEjzHmZbSx3O9p3GORiDuCB2472PXtXrxEtjXXtzKx4gyGlqFXV5mXzCg04kIGiYN+ovNtj2uFkK9EuVVK0QwpsUnUyjYRM/Tpix5/hdQ01VdS5dnBZS0iTKmooHSYLILbsBOqSK/CxTVPKzC0goIJK6mmTzLeIIuPfvhuXRj/5Dsp/f0HJ8PEE4wTxKtxDNU6RawqUlUMDRXUxkfHq+Gml4vzWNxil8Vo02YplaXJM6ixMR2ksbj1jsOpv+R4actVIy9R6gqoyVtQULpIJBWTM6j62LYTcTyBo1Sgam7ml+GigAFjOp6hIKqi2CgXcwMDhezqXf8h9Pz3/SBpg/Cs1SZ/KoKFSIbUwBBAtC/Eb2mOs4VcRyteq5RqRDIRCrcQzaVIPWSQJ7kC2HY4DXphXApGVH9WFBFukIJ7QD1ODuGeIhQYMw1VEsAzaA14gmGiDfYzA2wWPIoyD0PlwAFlQzvCyrNQFUEqSHVRcMrQRf8s9bTe2xOvD+AqWCkgAd2j5AE9T098M+PNUr52rmoCszCEG2kAAT3Mbnr6bYBzmUOYYLOnQAxA3kzH6Y1M4ulNCQtvQO0Jr6PKqMCISVuQdvh2PUEEe4wy4Pm6ddAFYLVHQ7z7HdThbmsvUajToCBTplmAAuzNElibnawsBhb+wyTpt/ocAwRhtApe0vmWQkRo/E20d29OsHf29sP6XAAhanX5VqLKVVGx3E9YuQVPf54Yf0f5bL1qa1Qml6QChS0kEL8ZMCS1/QRa84uxUHcbf8Y2Y+lGmyb4mnFgFXc52PCa5UUmpiVLQzyDJI5T7W+/ri58By4SmQqBAWmF22AsOgttjf/pa6Gpg8hOoD90zNvScGUaekADpiun6ZseXV2I+O8eqaTNgo3749x4Dj3G+MmYzGYzEklB8ZVjTNGmoB1VZYx/ZYzj3w0jeQSxlA1wYA+QH1wb4mY8ibkuWJJACjSbmSMa+HMuSjUzDJvaYJNxB6x+uA1DRXeNo6we1RZ4yyh86lV1W8mtb3THngwVCtXUDpMKoIgQZk+vTDapw5aoV0fRVCkUL7hfj37zE+k7E4qX/UcxTdmNU69jKyZEiIj5YIWUqA1B7l2pVSwdTEzp36RJ9f5GNqgVFm5tJ23tPzxSRx3MgyGEnf8MenrbbEVbxJmNS6tDaehFjHcT6YA4iRGDMAfdLHR4Ow1GpVYy8qqtpC7k6iu9u5/XBOX4WtGHUhZOo8s99zMkx1xUavjGuW5ko6TuFDf7wY64tHDcyK1MMssjEDf4ReS3aPcYUy6N24jVyauI1yTX7kA3tuTJO9p7Y9zWZWkRLfGYABkk22G+3XEIzCBakM2kMFmDdjB3AE77jC1F0U3q5iVEEAuZaD2UdSe5mbR3871/WazR47b8/L+IjIwDUIo454jTL1CNLMC131LpDRtvIkD7emIjxZYQO8SBq0yLHaCx2AJliD3viTO8GbMUrKUJZXudJ5W6oARJUxIkD3xW+L8CqKnl0pr1SfgJA0rI3+EQOi9MUuMuo1Gj58pibVzLU/ivKqSopGBb4J2tj3HO63hnPMxJTSTcgsSZ97+++MxP8Ax/Tf/R+sH2uSX3jHBqgUPQSoTEuAx0giQwuRUJE/lFwCeuGfCuGtqpOg1uSHqOHLKQTCzq5psWg7EC4GLDTylXUGpOqgkH4AyqdMHTBHrcj+GN6D1V56riCQARZbkbxNugPrj0BwrRBG0doF3As/wQZkMr02AFw+xmPy9T9h1viv8TKoqISiAC2to+dz33OL+1dlB5IjfsbbiATHvBxWeMcHSt5tWrqGmbIonSoJ5ZGk2vN/njJl6NUxhEu/f9d4OVL3E2p8RWhlgtWKrgELqEjYEAEiTYj+OK1xbO0V8uoKxqgczoisKg08xCrFlgbgdMLeCV6hbRUQOGIQOzFBTAVtPwgqATva563nD2hTyuXSppdqmYcFVIV1VZteNxNzvMCMKC+0KnIQQPX3frfzqL16vSpBxHiOXFJTRqOxj8PknlYalm67SFjflOKrmeLDzdABcheeTDFr9RtuOVdoiTfFvzPDqyCh+z1Ka1SKmpXTUwZeUoAEcbzLQRyg3FjRs/wQUKhFNtQllhgVdSpgyCBabgixG2AfpwhtgBfYcQMmrkie5bxJUp0tIQNzGCzFtIJ27m/WcLRmtRbzb6jqLR6RFthAw14bwpVVVqPpLMIkSqoR8TESb3tFrGYwh4zX8vzKIAaoHZZWdOhSZaeo0jcdL+mDTEG4itLGT5zPCgjOsOtog2BNvp/PXCThHEnV3qahO7atiCZNveNsEcR4kq0jSoVGNOoENQFfzBbrJWYDE7WNpnfA2SzCERABgAiBBHewA/n541LiCobFxoSl3l84XmKdZUYMoDsqjUYAZjpAJgxfrBtfF68P/wBHgpV/MrGnVTQeSDAYx0NiAJg26GBik+BcjRqmp+0HWVjyokBOpdos0mBEd+4x1HPeLKK1FppURiQeYMCoMGAYO0xhmFMai2+ULFjQbmVzgmVbI5ymjMdLjSSRAN2UfORIPr64c8Q8WqhTyyKgckGbFSoEjYdxv6/Lnfini1as4bSSbyFJA6SwE2MR2+uBaueRWF7sdzJMAc0ASuxEdL9ML9uRskoOVsLxL3l/HDqzeYJE2hSLweUd5iBexPWIxMvi+alLzSKSEHmM7FQ32Egb7g45+maDOsnluII/dmCQYBiNhtB2xDRzfRlEgm/QzM32Esdx264gzONrlDK06VlPGyAvrAn06nlibdj6D3nFl4PxNa6kgiQem3y7gGVnuDjhFfM6p1Dc7LY3EiQTPacF8K4i9IoQbiGIBAuu4P8ADDceZx/lDTM17zvmBs3nAnq3b+OK/wAD8THMUFYKA0QSNgewm599sbsZN8bAbFzUDYuZmctN30s1oMTBAjf1JjEtOdIFN7hyhJ6KoudugHX63xmYI1qouovr32WP4frgPN0jpFJDDV5Ei2miLu3uxtP93thY5j3NCTcHXzajZgCEA8uiI2prab/vET7AYB8Z8J1KcwnT+sANv738f9jix0aQUBVEACAI2A98T0weosbGe3tthgNGKracdaP7P1J++Impk7C/ov8AExiycQyOU8xwMyUAY8pBt6XGA34VljtnKXzifu2GWIq4hemTvPtYD+OGPBuMU8uDPmMTZ11qEHqBBJPrIwT/ANDpflzdA/5f/wCjjah4bLOP/iKcDcggmP7sQT6YXkQOKPHnpCDb7RmmYcFWy4FShJcA3IdtzJY2AJsoG8d5WcU4fXzdRWDOoLgGTGjSJLRaInf3w2or5VYmNNK5MC8gbmFCrIiyi0W6nDBcwXplqg00/wAoYSSpi57Cep3O3r5brBjXIGHz9fh3l5grCKuO5yjRKkuzLTBXUGEht4kwzGBeCbnbpip+IfEJIprl6xVZJ5W+FRF2PxbkWM9cMeL5vKJVNWnUFasoIC30AmATBEnfbbvik8Sz7MAagmbDYCdz+o6dcFjUsw2I+f8Av9Zld/SeVqFWuTVZmYt+bU145RsY2GPcB0ePPSGiFt3nqZ7+uMxu0Ze3EV+PtPofJZA2ZqtaGGoGQFhr7C8hRv6748zXE6SUi2vWyU2bTqMMEBmZmDEm/p6YrHiGo1BwPMLP/wCHDRaIIJnp7XEnecUXOZtqhOlgr6iGKGAzMJJ5QBEgmQALH0xuZ9LaamvX6CdIyviQBh5qtSLErCyBeDex5oJM9BudsOH4ykpTkEOd0KktAEyLRN7gdOmONZvNuaqpUrTp0sGYkoVjYCImYvbYgziw8CpstVWFQlj8Y0iesRfbTb5DGfNlNEA8jz5esoZDLXnV0qUpLq0zYAagDufoPnAxR2z9WlUK1lBfVbTsVtDESSDO49DE4tNLijOzOKRFOSuptyZ02gkCbgHe5uuxNqeGKNYFypI0HlfYsQSLzMBrfI4y4+kyMt3qPBinQntKbxjik1gaRqAEksNWltWkKGA08odIXTJso2wPw7iCVEoZcIKeYRhpzR/EDPr1fiUwOcEcogmDEbnD4eDzoLppDaVaoKlyIExKwdRBgkiBBJBwpzfhnNKPMy6UdYMqjsJZReUDCH+Z/XGhcOSxa+D5wSX1TbPmp5rGoEDNzny31IwP5kNm0kzZgCNjtJbcEymXzNGvltdFMxIdWcKXRGCpUdQeyCPQnCXiL1M0zmpKZqh8ScylqIIOtZUA6WmdNoi1jhLwXjNQU8yk6nzChVYFU1BDp06mOlZXmmLxpm4IZhxDHmLcenvvtLXZiYr8ZeEWyDBQ5qI3KH06QzWJgajIuL9wR0OBcllTTPMOkGMM+PyKeVpGo2ZIpMpUR+FUDEqoKgz3sZiROAMnnvPJBsfTrePtg85YjbiW+42hOX4itPUGQksQAZEBZkrESZ9/lixcNzWpC5VUQgwdUmJjaJj19ML+F5NqbGVDhoMEBo1DlP7ykNO0bHDEixZpMCGtI/d6GBp3E2vucZSFYbRWm4JRpBmPxDTy8pB1yJIIAkRsOu2Ic9nmOkWAlkAHYDTA2sIG3btifMUizq4P4ck3PMSAYtHQSLTBM7ThXRpAAIysEtLE31sdu20WgROHKvcwjjYDcT1M4Ve6wz8sLfUIMEnoSL9OnecS5atUaoVlRpPP0/5B22m5wLmK1Sg6IKmlIgnmbUGJnm0k7bew2GHGb1hkDglTuwEq6k8sajItf/mxsAO0L2ajmAZoeWVYknSxgkCIkntJt69O28C16jfCbOSIG/xWJG+nbuTiTxCoNQwgpFlZhLK5UBbQCRGrc2tIHS4i5gkLyiSLiY6GJ7COwBk+mDUAqDI60ZYvD/GDlWDKwZdN0J7m1hfbHT+HVMxmEDUzSUEC6EEiQDBkNeD3BxxjLlQ4Knc7mNrQLg7W7W6Y6J4O4zGkSVpm0gwq2LSZtePc/LBJkpqPEmPJRox9xDjqZaBXLaQYUqhMkANECbW3++GXDeNJWRK5SoCxKKpUA2vPxbG25xXfE2XDeUQ8gFxG+yEb7dPtg7g2lMlSJ2XUTAPYHYXxoRfw6pvyNbBYVxjxaaBAGWaSpaWYCw9p+m+BMl4iz1Z6Wmggpuwki50yNRu3QemEviDiorMgi5yzNP8AiAP3w58OVuWmLALp6/vWj7E4o3p1QD/lUG8a08wHByyFruXhQ3URM/PHMuI+K85TreWRSBmCrUhI/THauN5xKSVWqEhQGJgHYSTt6fPHIPHL0a2Zy5y/MuoqWg7qRNz7jFOTqMsINNwSr4sqKJdKLXItTi4/xYa+GvGmYUuKORV3ZZXSrDYxcweX6YRZrhBc0Ev+JVYW3/rCvW2Oq8R4qqU6mXyITzaI06TygSuqRaGMdRIn545nX5brDp1avU0BxufnLqt4CvE6tcEV0FKqqgqVcWbeSJMKPcn2mMVvxbmarJGqq7iBuVQdJVdyfUxbDLJ8OrBGRDqq1XJapctpO28w295OG/C+DAKnmsXZerbD1J66R/HtjmKn/IEQAAeg59T61fG8x5SSSBOcZzhj0wNUqzLDQTcQLHp6/PA/HahrpSWIFNNJMk6m/e9DEDr8Ivi2eL85RGYdCC+llYhYlVgKd94I2E9MJc3llMmkwelMK4Bg9YMix9MaFNPv24iDqW5S2oHvjMWNssOoxmNntYPtDLb4gzzPoFTyjp5VIB9CZEwD0tt06QqydcaossfEepBj5E2+4wTmawqUV5fxZBDIOY9AL8pIix9u5wHWmFdQdf5gVEsCAQR3PNO/a3aPk1WDzNd7ESfOJTqNYFiCBcQDaDsBPoTbf5yZWqlMuzweUwFPWO3UbdR1jpKelmSqtyrqggiI5utjafuIxBm85qAERe87mSCdultsRcZqmJ8+f7QBsRcunBs8xXmBHMLkRcgCwPxTvI2G98WajxGktSl5ivrKXct+EWAVW3bpeZExtIxzDKcRJGnUDsIO9p7npO3XE9fPvULHWrKiixFomDcCQJJaPcSdzFLJYHrC16p0vJcaUPUAp+VAIDMywBJKwBZrk7E++EfF/EtRl8sgrTVASxgyQBc6dr7DFa8PZiKjlwWTTJRmhSPWNwL98H5rKiqD5SpfmZ2uogLPxRzywW3puJIvJmf/ABJ289PT4SVewMU8V4s9QhKxJVSY1yxWw5hfUltoPphLwjJarNWWkinU1Soo0CDYcpLztusX3EXJ49wsU6gFNmeU1M7yEm4OlpMgaYv0wLwumapgqXPyAK+sjoPnh4GgXzB3U1Af2Wr55pXqoau6uAH3IqKxmRALTeNjjTh1UUMyW0qQsyUlgmrtqidPwz9zYl6cgtPM6VVDTqRKeZBUgXB0jab6bg2uOig8OrDMImkIrtqUIbpTmN429zB3xA+r3bSattpdKzPpAps7j49lBKxbUSdI67Sd8a8cp1TTlVII28qSWMCFIgkDeY3jBlJlGnS/mNMazIm4kfFtcdD79geNkVXA1IBsrESQ1wIlSv8AAEXvfMt36yK5PfcxPwtSH/FiPxKejZR0XpJBAnpAAtYxLk8lVKlKeoKiiSu20lQDzCP7UzOB+K8KqMz6HpBQAxDaV2gRewmO+0YLyNRjr8uopHlvyg3Y7gggz8PLYbweuNBPeTWV2iuslV6xAXzEkwllOgfLSIECCRcj52Glk0YK61agGkowqQWUQYEgkWJAEHtfCLPcOeoqvVCoKYBUKJdidw2pwNQO3W7XHUjhnDKi06pANNVUNNRQEsHfoxm5E9vc4tzsBtKZW7wLilZGEU1VVSEDtuFEoZiw+GwE++IKWVDMOcSbaR1JtYx6b2G+HFagBT8zTVRouSrDWLCT5hE+hgC5MHC3g2QLVAPM/BYidVMGRvpDaCfY26xi1YEbGQgXVyPM5F6TS6xLwpYSI63N7WFsEpnHUg3AF+8G4+Rgjbaxxpm8s7zUDa6ZBIGkiNyLKe35hPubYmo5LMMqTSYIAeoFvWSD698Q77QWK3+GdGzeanL5YNZtNQgGZjyzBI6SL/O2GvCGd8gBphpqKAJHQAbzig8DrsXbW+uNUtqBkFNIGoTYTb3O+L155GXQI02aX7xv1gX/AExZ6tceOjNAyAsGifjPDKlJ1mAoy2mAb6jVBmw7YYeFs44pqHknzkEkgxq0x17fScRPUFRU1SSacSSfhQiSRHfqO3tifhlE03pLpKqKiAWJmCtzIt2np3wH90pAURvtAz3C/FvEnpF/Lu2klbTzFwl7iRDGV6/LFD4lQZs9l0NyzTawLBV1QvQekn3OLn4tybPXUjVZWuByiKiHmO8kTHzwPmuFxVylUJqdXOtrmASB3jbthufKisd43Hup3iPOcGrOKa0RFX8cpqUEf1jRMiLg9bYu9fJEEg35VnvI2Nrz7YZCkobsR/E4xqq3M+k4811nWjMwK9h+33jSLFXAMtlJQQSsWt2jbb1wPxPIKwFz0Eg3gGY9ZjBVfNhe29/mLYCq5uGMXhSY2H174wrkbVtEsBxKF/SPmGotRKSUbUWUgG5IEho1SF6TG3a1L41k2RVqmm2gnSHUyh/MGUwCCBuCOvQjD3xhWYya9JgS1iCrAXNp1fux6SMOeEqadOkuaUK1EEUg5BEbxAPe3fYdMeibTgxqwon9fh5xM+QC7lNpcbQCJZvWd/qJx7ifitGlWrPUHljU2wp2HQ/fHuCHsiLIMTSwqtnQqrKSIB1TNnHTt8+uB34iQJ5jF4buTMCelyTbAmczCqVpAGrAJ5haY5bDsBscA0q6BgvaSRpJBMbdYHf+GNIxAi/PvK35hlbNGSpETeD3JJ/n+TiPNuCYUggQZBm+x3vvefphbns3zatBXUOv+l/bGgqiQAD6gfz7YeqUJdGM6mY0yALMNxuTNz3n6DBuWzRCkWKwN2NiCbletrR7euFGWqi4gkW0iJBPyv6WxPnEdUDIIJgsQLCIAE9tV+nTtgSguCBvHQRkNgwMCVYgWO4M9CdvcYb5LiJBVxCMwZUKgMusW5idm+/SwM4rhrMw01FuhiQ+0we4vFpwZm11A8osBcNqC3mAbC8iTcXHXZLqLrt+0mw4lipcVByZASnoLXVxcsQeZF6EXiIiBaMCcOqqlF1LNF2I1AIZjsvqbm+wxXaWcSCGk1A1mAlIN9vfr1w5q5k2ohlogoCzPMEmCAT3jpb64jBj+GGchIAM1r5laZpRAixgEhdcjtaYG17YYcQ4OSUzIUbGQay6tJ2JUiT9bCDGHPCuBU3Etm3ptYnRSGk7W1ESw7G38V3FuEAOYru2kf1hpaTqBPaxtimUAaj/AD94PC7wfgeWWVJLlxqMEShBvEhbECOpw44lkm84VGFJUC2ZZaAdiVFjJZp7WPTA1PKZpaQqsmtWiHAFOoQbxpB1dJ2vIxLmK1ViFk6QLhVlRHrAg7GNrYXujb95SOUBBgGayVN67UmemK2guAx0hQoVQd9PqANzO3MMA+F+D1fNqRpUBCvmBlCxqG5DQG5Y774Mrka1LK2qYUKWeCFK7EW63gT88Ncnn0eulWtShEXTtqLAAkau1/lBjBggij3kLgkSDhNavlyxD01BMXaTMmYADLt/a995wUnFHzhNCsi1JNlU+W1hIMydPw6gR29MMv8ArGU4gugKnlKRckKVidREfDAnvJtgbO8Ay1PTpzfOAeVwChJtsg1Lv3Jw3Q6jZto78QHO0rDcLWjUNF01IJcO4NQmFNmYDTBWb222E2HbJuQCUqkmYLatMERaTpA9Nvrhxkc3UollBqaNRJ0htMAxZQBf164LPilOamiUwFtzKJbUDzE78wvFjigV9eYJ0sfxGhKx+y1kZWLWFmWVnT00hZMrf6gRgbOVlqVAK9SopYSEA5U6Rpmet5k+uLFWRalUjz/JgRKrIB3uLQe5JEQN8U/JeHKrVmVipaT+I1VdJ6SXJkz233tAnERR/kYDKvaGcLzWg8hMEz6EA7xvsAY9cN8z4uqMsB4A2tMT7/ztiv5WjzVKR/K5W9wCLRYxG+xxtk+B6ku0SxVTf8vptBP/ALd98C2JCSWgqpY0DGD+LK0Wq6j0AEfM4Eq+K8wJmq4EdI7+gx7l/BjsEbzacOTeSSsSbjvAuO9sPMh4PypDS1V43DysQN7AE9TuRNsKfL06H1+XgkI0mjKyvijMkk+ax9J/SP5+mOn/ANHvEjmKRFUn4pUXkEb36Ge3TFfo+D8qAW8lkUXZmqEN1gATAk9za2LXwDOZKhpo0IEpITrb8xm5JkX67ze+Lrc+N0KoDfnpHYSNVmPM2h16tUW+/f2xrlsuyrU8wghtr2K+vyx6lRqkEDlFo6H/AGx5xOsqoykxbvF9h9/fHBJPE3CuYo4ixGgC+rYHYwBthZ55YgRdfjnsenTf/T0xHm+JhVu2oq14NzA9tvcYr1TjSQxli7Eao3PcTtAtf9cacWFjwIh3FzXxazVSEpDzFgfApMHsYFojDbL1DVDkyVO94WJIJmJ6RE+mF/COKU0gKzFh+Ub33Y2mw6ScF5vOMy+XTWFYiPWYu22x9CNvXG7NkZgqaaA7/qfjBOkiJ6udo6j+Gpub6Rf1uJxmNc14fpuxYUKpB2IFoFhEjaMZjSpxVwfPnMxZrlOCySTMHYxb3n3wOtIKV1c0ibWgzYwL/piJ1IhQ2rVcCbT/AKYIOXJpuYCkC8mYjeOv8cdriXcnyK0auo1dUxymYgg9uvT/AHx7mKaLGl9KgQOUBm6yx3JP22EYgyIjYnYT1Pyj5W649pU2c+WCJL6dRsD1gx/M3xK3kK71J+HZdqgYoSPLEz6bR2k9sWfhnh0MrNmFsBq8skxtMEyLxHLv64Z8ISkiU6QUPpLaDYK1QAnzXNrXIAvaT1xPRyTaanmO7JTqBgu87EiY6xBXb4Phg41jEgIJ3M1jEt2RcUVeBI6E+UV0CYo82oxb/wAQOBIt6TJxJX4O1TLlwWQmQ6sSQoUxPKuq8aovuMPTmqb2CjlWw7wSFO/QdrzONFioHCFgxTTdzBgyffpft85jY0c8S2xKYsqZajRygJeu1Zp51EJBMADXfSLGZBMsR0ATrlJ0KH1xII5YE7QJsYtMdojq0zmZ0oqSy1AdT2sdwNyFAtbcXHecTcA8RUaTebVVqtQ2moFASbGNAl5ECCYtEYwZcRVh6H3faY3XS2/ELyK16I1VayXgKpZAADMXDATAvBYwZMYMPFGp1FDutRmDErTusAfmPSQe/Te99PGXHEzIRdJZQQwZdKm8i2oEqNwRBxWMzklblRjTBjXrcMigHm/KCRsYEyVExE4QyUSBxKL0dIO0fUDUq1HZGChAJippA1EwDBGoxO9yB2viKhnwjFRUDPJm3WYvHad98Ar+yspUVfM2koBFusCPXf1jrieplqaIzqHUmDAEx8ibSLfMxc4r2Q99yitURDeHcepAFKiaWBP4h5lJ1j4VUg/CTuRYHrE1/jHiB3rN+GhmJJlZHSSTN/eJwoz2QqSCSrA3BNo+lvWcZwvInNVloq4NZ20jmttOr1VVEn0U4cqXseYIN7RtXqOKYKqoViSiidPxEE8sCdXXfGuX4p5KhnMMdgCJ+9gB3ifpi6ca8APUoUqIrp51KkAvKQrEAWJF0k32O+2KHm6NbJmMwqippgBoadJIsZiJ3Pt6Ydm6crvW236feE+MrvGlHiL10lEqdbBjvHqRb29cEoKjGTSCIIJYhWJHUT73mLRvhRk/EFfLqGkoW/d2i3Q+59r4ceDmevmaQLI9PVzgiOTa9ubUzBY3kgWmyVQsRUm7x7wHjdGmH8xFdXs2pBaN5MEEGevXAHifP5emoenS0+cNLFgCSoiytJI3vG+oexvzZKjT10zTpAMbxTUAgElZEXgWv2OOOcSzfmZmolKmVPmPpo6NJC32UC3KB2jGnNiONB3uMYFFAMmpZ4krzsy6p0MAPZZgyNt7+2Ljk+LsEVKYC0tJOiNQnVJ5Sv71wfttiq8O4Q1JVaqhFNo0vDAaSP3iIPymfvhi2ZTSILG+kKrcpS49pt29sYLpxoMBNt4fXrijZfLVSemlYkzZSftbfBeX4gGSoaaaz8DaRIB9egP6T32pvEM4I0qABMEmYaYt2mTtB+2DclxSki6FKqF6gAgepIuB6xO2KYYwralFnvX8/nNeDpTmOpe32+V/AX9I0zGcVKLoKiu0BtTMpiYi0Gdrj13vAGywa9Wo2mVEGAN5gWvJiw22wOlakxV5pyNrfKZHqfSLRgZ+Dlq+t60oT0vABson/LJFhgOnx4Rq9oNq8+Mr+2RXpTq5FcH6cy68F8SKpKlzcdrqdgCN5229cBcar1KkioU0zq13kAQY0ibnsew64A4dm0J1UaXMxKqdQHaQQDMSbSDAB2xJUoGjra0rOjQtmOx7kRMfXHPyYcSZbUVxt595nyZjWntNKOTpu8lHCmBIW577CwiJ67+mB8vQoB9JC6t/xEuTYkgSVCj1vvfvEvFqpUO9YLpgaFNy0kwWPLO319MA5rLLJpM7JUcFpmRBNtJEQNjG579cMRbJBbzz0mezJuPVjQCkkTJHKsQZ1HSNy0jePecDZfitRlWoxOlyQYhSJgmTBJn0GwnphHxfMsopgOS4lZN2IB3Nzfvc3+uA6+f5BqDsCLGTAMkRvvbvONuPpRpow9JE6Jl6qMoJSk+41EGTBi836YzHO0eiQCaRJO51EX/yH9cZiz0jE8tLs+kgpcLLUzUEDsIG0xM6vsR8oviAV9Lb6t5sIB6QcWD9jqQUp6mhOUONWomWMA8oBPscD5LLM2XdTTlmJgWkxYzbUCtz8ge09dsQsDjb844iV+tmiYCiw/4wxyylmR1ZTHMqyBe7Pr6xAnDjhPByvl6qMBxcnS5iNrDrNzawG18H5DLLT1AkBVRlpNAOtmUTqHwzKGRJ33tjH7ZA3wghgDH9Z6buqh1XdmKbyNQN5mDJJO9xucQZ1GIOiRTaRBcc5iNXvPWDiu0q1etUOgQqmajMREFiTpVYMiD197WxYaVLQQQCUYSskHe/aIEiN/fG5sgPwm32gJuV6nnKoq6YkGLgdN5t7zhwOLoFETqjTqmewgXgRf8AknAuZzD76VFS8WmZgdpgiR0AM9MAZWo6zCm0ST+aYi1vfcbTgFYAWsFsl7iMlzSlzTWWLU9dwIgsFhtxBPSOncjBGV4VSo0lblLySvJJdpt0kLq69TInaQc1mKuXWnU0hncgaRIHpMRI27R8hLM+azhlk1LBiY0oZB03jfsI6iZjEKlwQwiiC+zCDO9Rj5ro3Ld4UIAqyO7QB6kWB+Qi+HqS1Kb1CUR2AUPUBN4Gox3mYBue22C2U6mqVyQzl1MyA3KR0mdxfuN8b8J8hlJakSEAKnSAAJi1jsb77wcUcY8/1J7KS0+D0KFIrlKqs8wXqSGKm3Ko2Im0+uFudfMAMqVNAEBRfUQBYljcsRuenSMP81wgO6OjKFmSCYO07R3tBMbHpBQ+NCFCAVCKtyTqMHqZJ2N5gfphWXFW8B0C2Zr4c8IniDVPPzDp5YABKhjLEwLkWt7nvhz4S8A1cnxGjVaqr0UDN5iAqSSpQIVO06pmSCAcVPg3HSjl3JNoXTbYfee5mOmHfhrxkKWv9ocur81gvxdZBvBECxtHqcMwsoI1SsTrw3MvnE+PhMqM1pKOwsKoKkQShnr6i3THIOJ+I8xmX1VNDKCSqEcqk7kdyf3jJ+VsdG4hHEcr5dOiRrUaUlBoRYCsomNNul7i18c24pwl8vUNEsQ3UHcdiD8MH5T0OG9VlulB2qHma9hNMqDXqqrVURnYks5IUAKDJPaB88dS4Bw+plAUQUNTU+WqslndTN9RABMkiBHKcc24rkXpCmq+YC6AhrAmCV3mRMTE2kdcE8Ez9elXJqO7KiOzHWWnRTZplpO42EYzI2k7cxeNgN5dWzFQcRd31KDTHlyeTUSAVFzJiWm1x9adR4g9Oo2irbUdLm5Ed5me15xDxzjNR0gUtCELql9dweUkkTHTtivnMOTt8gP4YN21KFHqTcp9+JfK3iHM1KTUKul1qqVmNxGqbQLdDBj54udGhlzkhSFKoiVlB1k82oAJIJHxCPii498c/wCA+GhW5mqQUZAE7sw1aZIsDHQT6dcWnO8RVaiprZm1aZWBErzE/wBmTtvtGNnR4QVLZPlcbiWxbSg+Ic55NarQlnVWhWcywI2PofQj9cJlzfXmnqRhrx/IHz3YhwxqXDD5WPbpB++ARQAPvP8ADGNkXUakU0KHF38/X4wvh3EDMKpYgE30iw7kkD+Ri08Nz9M6Q5YOSYRvgEXuRct6AkDeDtgTIeHdNMefSdJDNLIQL2EEiNcbXsLgTcaUFpUzDKAuiXcRrYG6qvNYHlBi8ar3nGPJoyXj4I8v3/L9JVhjQ5j2hnERDoo01lSDAJLAnoOxJ3ttgjJVGKstXSrLeAsso6TBtPrvhbxXi5pqlSlT0CCtNYCj3IMiACBtcH1xDxLiRTLsorGo1T4hAiZEknm+W52naMc5umuz6nvz5XMVk6d1GpgaPHvnmZzFOmyqFh9XxWBvEAl7A2B5VHpOAeJcaKEB9NWoBOrVy6piLCNhJERcdsJcxxM1VCADlOtjckvcST6g/pieggNIHSFja9yJAvH87Y6XTf09sjbdh3ghIBW405LHQgLHYAxvfcnocD57iT1IkgKsQoAidpsBJxrW0LylGDA3Yn32HtH0xlPJs4BQavQETa5gb7dsb1xDGNZHEbpF7CT0nJEgG/rjzAq5kLYzI9MZhx6nMeJNM6FnKDND31CGVbhtiTNxbYxG4EHbEfCQtNavK0PFxc6mkmOo1GBY/oMGVM0HFzUsVJ1WFxssw25mSBbtOFtDiWnMuKhaEEyRKgCNIYiOXa4Bv064J22Dep+/ny2hE95pxejVDBxdekG4k/D1/wA0TbCui4NtRAKwQG5jDBgRNhNl/wAJFsWvM5klQujc8xcSQCCDIBA2IN+oGAKOQGtwutFYB4eOYkRIj+2JjoN97ZuowajqXzz3wGW+IhznEyS3OdIkKwPQmY9RPffDXN8QBCBXCjSxXa50kaTuZkDoYBHfGleiIepSpamQ6SdIgESGbqSIsO+qbYreYrxM8skn1HTaBF/n9sYhqoWD5tABIlwFOkKKOKjtUBUvTI5QDM6WjmmbyRYgDY4WZ/NQQzFCANUiyzPcnUT1AwuocS5kEQuwsBZrSY37z1xE1EPXSk8hdVwt2IJ2A7kRt1OCQtdSKTdSxZHMqUGgBXjzL/EbmJvsJMnvbDXPUVKLrrNT1SQL6ZAnufeb/ecLeGrT8zUKThWlKa6iVPlkgsxgneY6em+Nc7wxpXzCQuohuYnraJ/s9v3T3v0Gehxc28CNKqCqiIWk7qbG4nrAAEb7de2CspR00+a5tJO8LZbgQL3+VhvirHMaCFSpqUGJW0iL37dbH5nBtPioSQdUmSQ2/f8AUbeov0wepGBrmFqBj1a0AaLMQQIW0RuR/r1+WKzxWloAqaPN3EkTpN7EXBUqTYn1GDEz7tTBvcEfFHz3H2wtrVRDrqdmCnVMgDYAxMThFDmKaVWq0h2UwqwP8JtPf4o/zDGuUQkgDbvgvI1glbSx/DJKuIHwNYkd9O/uoxKF8rzqJog1FOnWfyxN19zzAztGETP2ly8NeIFy2WHmENp1AGeezBtIuJABHfpgfiXEqfExFKhNZCo8xgFOkzAJvygyb2Fu5xV8k4WgNYt5tQg+pSnb5xgnwbU/FqopOt6LBCCRzhlZY+h+U4u9pYY1plr4zwmotHKmqAKocggQfy2A02gkardtsJq1HSaocwoo1A0mwJZE/wC4jFn4QQnCKOacE/s3m1lDGZdgwpgnfetq/wAOEFXNLUy1epQIIZApDC4k8yN2JE39QRhBX8Yb4wHX8QMqLZ1fg5vLsBeNjM/Xp7YZ8J4IauYRQTClWcxdUsxn10298J8pXVFll1MNgfh9z39ox0bNcPOR4e5c/j5lzJi5UnSoHrpOr/GRhrE9pZ2iHJ8WbXmCgkVGnSAO0AfePbE/F1RK7aCCAbksZDRBjf2wf4Z4TTpxVzTeWsyEEySDPO3/AGC/piLjAywLVUpHQOoLKWP+Ivc/L1GBOViAvYQNZqpErUnMFqoQCW21Tv7ET1MTgdsrTFMVF0qw7ktee0Eb7YAau2g1GHLe2qCwP6wbdOtt8aVM+pBMtBEek/K3b7YMA1vDVDU6Jw/jajLinmQ1YVaQYksxUg9CGNuaRIFo3wZR4LRph3oaXL8wrNpdkOm3lyNKiZvcyYtg/wACZQplU8xFFSCbjnVHJKg773bTPXDinwakJikLmSBZZ6wASB7HAOCZuxgjfb7Tk3GOBVXzC+XWWpCqNDEhtI36QQCbSQcScS4SzBg9LykUaAzsCwAM2iRJ646i/AaOrUqIrd13t7EdffAlbhvmNJYmCCNS9QLGLf8AOFFCQN9xDOMOtE7jzzecty9GnTSKMixN926TcXuPl88BNmIXmMn17TYegn0xfPF/BSB51PRKg67karyYEdj3+uOZ5itFyLMCDb3Fu1o+mPQ4cytjUHah+dD+frMbJpNQ/MqlbmKrzk8xJWLwCSJtfbC3L8NqoQRvBKFd2K2BESZJ29caPnOVI2gQR36/Qz9sSUuJsDZiDG67joCNuh29sB1GNdAANAd9t/384ggES1ZbwzVqKHqeQjn4laqoYGYuBsesdMZgFc40cuUBHdkMnvMg9fXGYxr1GUAAKn0EuhHuepui6jUZwV3Y6qkC0AbD/f3OAqR0oSiMgkTLiW6Ak6dSjYQWN+2JWzA5B2N1gBehmQBM+5wFXqFiVO7ncrFyuwi0m6zOwGGMgA/CfPP5kI22m9UB6TFDLq5Kq25tzWnc9AfWYw5ruY0yBIG5IiNwTJgzM3i7XwBR4aDTSmCwCRPQ6bzF5+I3Ha2Ns1mBrJUMTANrRbqInof+b4djUC79N4aqQN5BWpimrQwPmEkTfeWIAAIj19t9sVfifBKlNBWMQ9ioklCZiSbk2uf44thDOAX0zpkoWBgAzcR1NvQgdJmCvnFKH3/PE9OUA2EiCT6dcJf2eW6N16eefSRl9ZRaVZmUoQIAuYgnsCT6xGHq1jKVdI1GmSHvIqRpHWInuLC82wHxbg/Muh4V2uGHwEmekzF94/WDeILTGWmkzqqPB0sC0GJ2IsRJvjnOCrC9jEnYiPqtMvQoU1BV6KAt2EqDF9rQPSPWcQ5p9JBDMdMs07E2mDeTC/8Al+qzg/iGtoFMB9IsKoGorpggExtb/icEUsw1kcEjSTrmdZAJk27ffvhha2u4w5AJLlaGtGcQpAAtt0iB2t64ipfGX1aip7XvP1In6YaeIK66/LRdKpShVmwBQajG9yYn+zhXSXVK0FcwASqgmZ6mJ6/64msLbekHXW8dZfg1TMjmqeVTSJbqzXMAfQn5b3wu8QcDpUlc+dVWoy8nMAjRaLJPaZM74B4h4mzFMCmCwgmZMG1totN8RcW41UzNPRVWykMIUmYBH8Tbt6YP2i6ffGs6BduZVa6mmSrAH0mQfaP9IOHXFqxNOjXQH8Sn5byLipShZJFpKFYNpgmMC1cgV/ECNpJiShAmNgSIm22GnAnFSnWoSNVq1ORsyfFv3QxheraJ1WKgmUo1KuUqcs+U6FY6yGBAHXcG17Y34RTFDP0lkxqAn+xVXTPvof64sXDKB/ZH1W11AoO3xTTEexYHA/ifhDOqZhQXIWktResNRDK/+bUD7riA3BVpcPFeXalwnN0Tp1edTMDYIziB7QsYplLgb5bJmoymK60W9LvUhR1kJoJ/vRi4eJ6XncMqVZJ8yhlyf8FQH/vIPtiTjzhly1AKIVaFRvZXUn/0x9hihuCJbEcTm3AOBtVzlGi4gVKgH+EOyt/7G+mOmePfERy9XLk0wyPrDKd9I0QVPRhP/l+Yzw5kdHEFkA+TlpY9n0jb5u/1OFX9I1D9ozyZcMFWjRVqjnZdTMzn5L+gwJW3rzzmTkExJXcqXL13qUVhhUdy3I11gE/E2wHdTsASFOc4mlYifNVV+FUKxPckgz9MCca4n52lKYK0aZOhe4Mczf2jf2EDpgEU2tEn23GC0+kELCpQi0mN1dQZvYhhaYPYDeO2LW3DXWmj5ckaVkRvIEz7yP0xU8hL1VBtJljMTF4I+UYt+T49oICDlMW6jAZKBAlNYgvCvEmap1mq+YalQhdSswAewB1ARsIAYXBAvEguc143arXSsqMr06ekUt0ZmILye0AAGJ9sKeJUcvUOvSKfVghu14sDIBnqPpgDO55HpqihUUEkknUzRYXPTePW9rYbrW67x65DxLhQ8daSmsLUBaSzCDTsW0iASTssn52Nn9TxzllAK+ZUn8oUSBO/xi0yN97Y5Lm815VqoI19HUwwFwRMC8ASLicSJ5lVVWmjagA1lZpA6i+w74KkAsxgysJ1nPeJaJSmQgdqp5VAghR8RJuoKi5UnbtgDO+HMnWSdKkH4fLIuf8AW04oCDMeSS4bQGjzJOm8T0idrze99xiTw+9eToDsg6gEgMsGewP8cJyZjjUlTKfNS7yy8U/ozplQKdVqYHdSZkk726/PCJf6NnmUrgkdgQR63i3sTi+8B8UlgtGpTbXbmW1rXKsRB9vpiXxFxxaVJgrfiERp6iepi3r64h6sFNRPnpC1YyhcQDIZE0qa06SqyKIDMw1MRuTN5LSce4qo8RRbyQfUsdvpjMZvaic+73vz6QKsCW5j0BUi5BECJ3B3++NkamHNURUC94J1EEafe8z+mEwzKhgSHcxz/lg9t/5t2xtkGKgyIHWDee4sb79Rv647ZyKxr1v8uJqu5YqnExT2JBkDSD1mbkH4d5wDV4uxBCkjUQSJset4H2OFuZJgFlsCCdc9iR1A+fviTLZqmVcwJUSZNvi3EQZtHXGbMQWur4+HHm8cN9rjLIZhmYIELknlUm5JjY7G5uYO30mrUAdM1kAAJgAt3sTtq7wD74U5fijAMQSEAaw6SNwY2Itv1wqqZi0kVEG+0AkC0CDNupj+LsjMOB57/tFEntJ+P1GWpqclqYuCD8TTtO43i42Bw24D4sNWnWp1qGXaiqDkFIBomLNuSO5JO2EXDVdnPlMKsgzSqLErtbdT8yOm+CeFgq9Q0EYNBIU3N9gZ6SRA9pnGHLlJJ1cwG9DGXFMpQpZN2o1HKmoPLRYAIIuXJGowAd/S2+I/DGUeq4RRrLIzKBsAVIBn5we3vIxdOBcOGaE1qYZV5NWkaHOzWmbNI/xfLFqavoVhqA7Er9J/L98c3qOuGMFQLMA7jeVjJ+BF11atesS9YsIpmVVSbBeW50wJ26AHfDjg/AKGVV1pBwXYamqOQzdrfB6WUWtifh9YMdQYttyhoJJMg2uALyCL2wLW4wD5msMYYgFVk8l7yttuptjk5M+fJYJ2l2Kk2Z4TlarEPSR2X85UCIG2orA3Nvf3xC+TqKIojWBAWFAAWbwQQCbbDt7Y0ymeUcwWrFiXdgwk7gCYmJMDrv0xHT4yWapTRn5LzUQrIn94QoEbTc3ta9W/xEE0ZFW4TTippV0d/wCsu/NHW4kRYwvfFG43wUZLMJWpSyg3pqjyoMgjUZ3FhqIJmwOOnZnP1EF1LiN0Y3iBeSu07iflhfUzhaOQCOunWRMGJEgT3vcY0dP1L42s7iTiUrh1BdVWieqEgnoAdat/6c/TFhpMQzjvRA9OQhPsVP0wBxJgK9E6mKu7U2LoVMMDuSBMKNOoSD9gTSZkpQfiWgwPoS6r/wC4nHocRDKGHpKIoRlw3Kh+GLllPM1HSOsK7yp+q484vRV8wSm3l1V//UFZf/Kw+mI+DZpaWaRGMFkSmg//ABIGJA/vN9jgjgoUWb4hUqIfdgtL9V/TDFWpZ3qT8DqL5+Yc9Wgn+xq1Ef5VOKz4kpsTmqkBmzBUveNNODpA7yytP+2GhrS9fT+eppX3LG30JGBOM1KbJVNOZWrToT0IpzBH+f6zigPxE+cSAkbTnD5ZhKWHa8HHmVzflsQQCCINsb5lg7kdjb2H+uAc1TOxIn029sGIxdo+4cMuQSXK1AOUgcs3PN1v3wDQzUNzyJJvEg9+l8e5R6iCYkRtIG3eROJuDU5qwRMAyQJALAgD3k9vvGD0hiPWWQDGyU0rqVIY1CRpIidM3kECV32M+m2LrkMhRpsKhYBlUqugKsqBFxpJmxEzeOmOacL4kaFVtJYQTy9BErN73nqB0+TnIcWqVgq00Vn0k1Az6ZLWgkETHYSf0PJ67HkZ2N7b/nBN3OhZCuhcBEBkf1hQXHbUABO/KPUQMHh6ZYVIJIsLwDNrrIUm+x9cVrL8XprSQM6j8hZm7WPKGYk2IjoQZjbHlCvNQPTLkMo+IFVWL9T2B6kQFxxWxtcgNR1n+GeehD0mbUAKiipBIEg/A97RafvhZW8L1KhKrooLbTCqxbedhK33aSb7d414nVR0pBi7TJEWud5g2+Ubd8G5jOsoYhwSTYBmub2kjSWtP19MFeRRQkJU8z2h4PRNBNQ+YBGpRYxOw2Hof1xXvFPDWohIIGomS5MajeTpU/T0OGNLijlSZew5GsytN5Ci5HraO2wwZS4mKq6aqowi8wQSBceh9xglfIrW28EhTKF/0+t/9al8ngfQpOMxdW4Vl35loKQezlR2MAIQL+uMx0R1Ke78vvL9gx7Cczo1QzXeygk+sCJj+GMfNhVhX1R3FrkXGFVLOAA2XePW/wCuIXqEmwkD9MdwPvdRgFmGtXYGe5mBbBFOqJbSoGuxBuVE7A9ttx06Yjo5Kq1HUFtJHSZAki/uL/LEOWpMCpnSdW+/USfXvhYYNZvePYCxUa/s48v4kF7rEeouOhjC3NZwqIJEgxynuP4GPpgillQFqo7EklWVoDExOxkdLETiei1ClzCgazRM1W5Af7iXYehbBKzC5GQAAjv94z8J5Z1BrAVBRIAF4k3mIuY21AqBJ62xauEUaPnFfJA13NQsW16TJvrMR1JxVaeWzuaZKtXQFEwrMFGmIgILj53sMNKHD1oVBUfShaVi7FSeoViVAub33kDHN6nEWsgzPkG8uVCqihhR0qigkooN2MMYVYF56EmLCOgdCjUzDVNRpCiGswYBtYEEDTqAExckkC2KrleKELUcVSFqPpt8ZuAWFoPqBYdbYZZzjdFKbhENNqlxzkodUAOJMAxfUIEEwTvjnN0z/Eygtx5n+JikxRVADKYZASWqX+OobC15YWthTluOMSfNosSqm24YhoLAqIgdZN5wg4TxxVzLhh5hfYioTLWESxUMIEXiT3thhx3ilN3IqJNZYBZ0bSosQIk6ZFzcWgnrgT0xU6SO3MFkjjJJWap5qIdAVgoUaQGJG4PxmJm0fpiJvEmkliTy8wRgp0rYIeWIMjeYi25xV+I+I6lIFdZOvV5ba106TY6k0kSRYEEGJvhXU4zAqaXksolnHMCtwATefT74anRs25EtUO0ufGfEqstDU7CoYPmaSEQmZE2MHaROxvaMBZHxC5qlWtoJ5gTc7RuY+l46XxRaubd1hrgsahgD4ja8fO3qcMOBIHkGoUMEAmwJ959/0640t0S403kddrl949nQyoRpfVO4EC+ofvQQQRq+3dNmuPqxUKZ5QHGreCW32JJvgTiTMqInmJIMbCbi+kwQe3v1wp1ss8ste0jsO257b/bGvpcejEKlKBVxhS4n5lWnUAb8JuVr262PURYievzxY+B8cU1TJFwGK/vVEIC+wkBp+fXFMzj1VmU0MbFZ3GwOkGRifL5lENPUDpWxEAezQd7nYSSBh9ntLMu1PMrTlyZMlqYbdnAADRA2ktPot8V1s7TCeVoqaGqmoJgnUSDBIiQTtaIAvviGnn2KsC2pWvLTIidttJPYEfbAPnBFMAHlJLM0AAE2AiDqkdenTDHJuWVm1fh8AmWEXMoQSJuLfmj0tfESIlWQ0TNztAJN777X6/bEo4g2k0oAPxMzENEiNoN464FNYNTghQ0WLQBYm5MSBB2/jcLJkqTLwxblWYyoFzYGJja4F95+2JMrlqlN18xjTBG9zqFiANJNuvy9sCvmlK6UDsSSFN4Y9eXtEb327YmoZoGQ6CxA9f7w3nf0xa7mXU2pA1JuGUSPeOt7/F8/rjfIZgUwwEydMgEgFh67wL7XnGrVT5irOmNoBW35hIj53wvzjwSUBVD1kg9jABFpP89QZQ2xkqPm4osA+WlLSxKgSTB1ajABElgLxsT3nG6eJKqEgpKaQsaUYElQYiBJ9IGw2xW6dJ7nQXt8fNuBeADcAdcevkXJJhlVu4gDsJsB37/XGc9IhMvQblg4TxgftjCmHZ3DAcwGogSoiCQSRBj6HDXzUZAKhWqWDPEEw1wQ0jSWkRPraBihJlSXUsWYyNZm4UEAXmRa09MWDIKlOozawKbMFioxubGCQdwYM7G/TCs/SjkXLZIxzGa1AMD5agbRAmLiGiLiImwXpNwc1xNKVNfLhXB2EWBEkMDNiDII6jEHFeJA5rTT/CUMRUFTSULLIBXSTuJsJ33PRZxDNKcwIVaY0gWICyBuLQNuvWT1wKYOLHa4WHAGcKTVyw//AOhBu1SGO4CWn5CMeYr1XOQSANXqCf8AQRjMV/bqe36fadA/07ANjk3/AOpm54cASIWRaCJNjG9r4ky/CWmGUTewImYj0H3xmMx2DsLmIDepLXyjIhDSLXBM3mOkj52wMCqcsMQdoiw+c3mcZjMBpEnEY0BTZdaLP9k7AAfLoP1tgpcoFbmWdWxPUgBiIBPp+t8ZjMSFPBk/iaWDEkag5LEghoJJE79Qd7ntFm+Dh3mmTpYD4vi5gb2IHew2j1xmMwMKgRDfBPCUNaC7chLNpAAsPhYwXInopjEXiqhSeaitUV2aBSYApeCSrSSF9DtpgWjGYzGQ/wDvEUwAaVd4HLJNpmIII7Gdtu3+uLF4ezy1Ip1SXLcgRlGnSTGosLnciCCcZjMOz4wyG5GUHaK+NcG0vqpuGBIgAmVJkwJCi0T7R1xHS4XXqli6yxOoklZJ63m177Xx5jMLxudAmjBgV13M8bgdYA8lhvzLH698GZXgdYFyKX4lvLJZQFPRviPNMdhjMZg9ZYbzQ/RYx3PnyheZ8O5yE1KpCiBzDVBgkTMm/c9TjF8N5gkFVQaRyLq+59fmcZjMU76RQkTosZG9yZfCubKGQhMcv4g5T13Qz2sRvvgJfClUrqDo09bjseov9sZjMAcrczQn9Pw3VTRuB5hUKaxpO4Bt+kj2xvleF1ioMCIgQ1o6iCJ++PMZi/atCH9Nw33kzcA1mRVRSPyGnb5m4PzGNanDqIJ8yvzH/wC2frYxuPb0xmMxYdrkbosKqTp/WRrw2gtxXYk9PKMH0PPjx9DRzEGNwsAm0FoMkjGYzFhiYrJ02IcL+v3hWX8mQXDtG0W+4IOHNKtlvi8glojUSNUerbn3x5jMGm9wCqrVKPpMq8SoIJ/Z9UQbuZttB/jONa/EMuw/+TAtEiqQY9CBOMxmLMsVXA+kV1uJ00jyqKgdmJaI9TB+s4CbiakknL0Sf7v+/wBsZjMLqNDbDYfQSX/qswTRoz30dBt16YjrcUIBbRTBA+IJfvvj3GYIARbtVyIcZqf2f8uMxmMwFRuo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4" name="AutoShape 4" descr="data:image/jpeg;base64,/9j/4AAQSkZJRgABAQAAAQABAAD/2wCEAAkGBxQTEhUUExMWFhUXGR8bGRcYGCEfHBwbHRweGyAeICAgHykgIh4nHCAhIzEhJikrLi4uHx8zODMtNygtLisBCgoKDg0OGxAQGy8lICQsLCwvNDQ0LDQ0LzQsLCwsLyw0NC8sLCwsLCwsLS8sLSwsLCwsLCwsLCwsLCwvLCwsLP/AABEIALcBEwMBIgACEQEDEQH/xAAcAAACAgMBAQAAAAAAAAAAAAAEBQMGAAIHAQj/xABGEAACAQIEBAQEAwQJAgQHAQABAhEDIQAEEjEFIkFRBhNhcTKBkaEjQrEUUtHwBzNicoKSweHxFcJDoqOyJDRTY3OT0hb/xAAaAQACAwEBAAAAAAAAAAAAAAACAwABBAUG/8QAMxEAAgIBAwMBBgUEAgMAAAAAAQIAEQMSITEEQfBRE2FxgZHRIqGxweEFFDLxI3IVM1L/2gAMAwEAAhEDEQA/AO0NmaYhiR2B/hjM20rY745tw3jVdWgQ5ltUqmnyp0hjDTqG5EfXF2y3FqQUla4qxExc36mOkmJsMYHye1xsrbAjz4wVcGUrxB4aqHMmtUZmpx6M0kGwUREW3jCvIZUKGasjaYtNge89o7HFz8V5tUpsTUFMz0uSCD6SAYiRtOB8nWFTLItOmui+kEjzHmZbSx3O9p3GORiDuCB2472PXtXrxEtjXXtzKx4gyGlqFXV5mXzCg04kIGiYN+ovNtj2uFkK9EuVVK0QwpsUnUyjYRM/Tpix5/hdQ01VdS5dnBZS0iTKmooHSYLILbsBOqSK/CxTVPKzC0goIJK6mmTzLeIIuPfvhuXRj/5Dsp/f0HJ8PEE4wTxKtxDNU6RawqUlUMDRXUxkfHq+Gml4vzWNxil8Vo02YplaXJM6ixMR2ksbj1jsOpv+R4actVIy9R6gqoyVtQULpIJBWTM6j62LYTcTyBo1Sgam7ml+GigAFjOp6hIKqi2CgXcwMDhezqXf8h9Pz3/SBpg/Cs1SZ/KoKFSIbUwBBAtC/Eb2mOs4VcRyteq5RqRDIRCrcQzaVIPWSQJ7kC2HY4DXphXApGVH9WFBFukIJ7QD1ODuGeIhQYMw1VEsAzaA14gmGiDfYzA2wWPIoyD0PlwAFlQzvCyrNQFUEqSHVRcMrQRf8s9bTe2xOvD+AqWCkgAd2j5AE9T098M+PNUr52rmoCszCEG2kAAT3Mbnr6bYBzmUOYYLOnQAxA3kzH6Y1M4ulNCQtvQO0Jr6PKqMCISVuQdvh2PUEEe4wy4Pm6ddAFYLVHQ7z7HdThbmsvUajToCBTplmAAuzNElibnawsBhb+wyTpt/ocAwRhtApe0vmWQkRo/E20d29OsHf29sP6XAAhanX5VqLKVVGx3E9YuQVPf54Yf0f5bL1qa1Qml6QChS0kEL8ZMCS1/QRa84uxUHcbf8Y2Y+lGmyb4mnFgFXc52PCa5UUmpiVLQzyDJI5T7W+/ri58By4SmQqBAWmF22AsOgttjf/pa6Gpg8hOoD90zNvScGUaekADpiun6ZseXV2I+O8eqaTNgo3749x4Dj3G+MmYzGYzEklB8ZVjTNGmoB1VZYx/ZYzj3w0jeQSxlA1wYA+QH1wb4mY8ibkuWJJACjSbmSMa+HMuSjUzDJvaYJNxB6x+uA1DRXeNo6we1RZ4yyh86lV1W8mtb3THngwVCtXUDpMKoIgQZk+vTDapw5aoV0fRVCkUL7hfj37zE+k7E4qX/UcxTdmNU69jKyZEiIj5YIWUqA1B7l2pVSwdTEzp36RJ9f5GNqgVFm5tJ23tPzxSRx3MgyGEnf8MenrbbEVbxJmNS6tDaehFjHcT6YA4iRGDMAfdLHR4Ow1GpVYy8qqtpC7k6iu9u5/XBOX4WtGHUhZOo8s99zMkx1xUavjGuW5ko6TuFDf7wY64tHDcyK1MMssjEDf4ReS3aPcYUy6N24jVyauI1yTX7kA3tuTJO9p7Y9zWZWkRLfGYABkk22G+3XEIzCBakM2kMFmDdjB3AE77jC1F0U3q5iVEEAuZaD2UdSe5mbR3871/WazR47b8/L+IjIwDUIo454jTL1CNLMC131LpDRtvIkD7emIjxZYQO8SBq0yLHaCx2AJliD3viTO8GbMUrKUJZXudJ5W6oARJUxIkD3xW+L8CqKnl0pr1SfgJA0rI3+EQOi9MUuMuo1Gj58pibVzLU/ivKqSopGBb4J2tj3HO63hnPMxJTSTcgsSZ97+++MxP8Ax/Tf/R+sH2uSX3jHBqgUPQSoTEuAx0giQwuRUJE/lFwCeuGfCuGtqpOg1uSHqOHLKQTCzq5psWg7EC4GLDTylXUGpOqgkH4AyqdMHTBHrcj+GN6D1V56riCQARZbkbxNugPrj0BwrRBG0doF3As/wQZkMr02AFw+xmPy9T9h1viv8TKoqISiAC2to+dz33OL+1dlB5IjfsbbiATHvBxWeMcHSt5tWrqGmbIonSoJ5ZGk2vN/njJl6NUxhEu/f9d4OVL3E2p8RWhlgtWKrgELqEjYEAEiTYj+OK1xbO0V8uoKxqgczoisKg08xCrFlgbgdMLeCV6hbRUQOGIQOzFBTAVtPwgqATva563nD2hTyuXSppdqmYcFVIV1VZteNxNzvMCMKC+0KnIQQPX3frfzqL16vSpBxHiOXFJTRqOxj8PknlYalm67SFjflOKrmeLDzdABcheeTDFr9RtuOVdoiTfFvzPDqyCh+z1Ka1SKmpXTUwZeUoAEcbzLQRyg3FjRs/wQUKhFNtQllhgVdSpgyCBabgixG2AfpwhtgBfYcQMmrkie5bxJUp0tIQNzGCzFtIJ27m/WcLRmtRbzb6jqLR6RFthAw14bwpVVVqPpLMIkSqoR8TESb3tFrGYwh4zX8vzKIAaoHZZWdOhSZaeo0jcdL+mDTEG4itLGT5zPCgjOsOtog2BNvp/PXCThHEnV3qahO7atiCZNveNsEcR4kq0jSoVGNOoENQFfzBbrJWYDE7WNpnfA2SzCERABgAiBBHewA/n541LiCobFxoSl3l84XmKdZUYMoDsqjUYAZjpAJgxfrBtfF68P/wBHgpV/MrGnVTQeSDAYx0NiAJg26GBik+BcjRqmp+0HWVjyokBOpdos0mBEd+4x1HPeLKK1FppURiQeYMCoMGAYO0xhmFMai2+ULFjQbmVzgmVbI5ymjMdLjSSRAN2UfORIPr64c8Q8WqhTyyKgckGbFSoEjYdxv6/Lnfini1as4bSSbyFJA6SwE2MR2+uBaueRWF7sdzJMAc0ASuxEdL9ML9uRskoOVsLxL3l/HDqzeYJE2hSLweUd5iBexPWIxMvi+alLzSKSEHmM7FQ32Egb7g45+maDOsnluII/dmCQYBiNhtB2xDRzfRlEgm/QzM32Esdx264gzONrlDK06VlPGyAvrAn06nlibdj6D3nFl4PxNa6kgiQem3y7gGVnuDjhFfM6p1Dc7LY3EiQTPacF8K4i9IoQbiGIBAuu4P8ADDceZx/lDTM17zvmBs3nAnq3b+OK/wAD8THMUFYKA0QSNgewm599sbsZN8bAbFzUDYuZmctN30s1oMTBAjf1JjEtOdIFN7hyhJ6KoudugHX63xmYI1qouovr32WP4frgPN0jpFJDDV5Ei2miLu3uxtP93thY5j3NCTcHXzajZgCEA8uiI2prab/vET7AYB8Z8J1KcwnT+sANv738f9jix0aQUBVEACAI2A98T0weosbGe3tthgNGKracdaP7P1J++Impk7C/ov8AExiycQyOU8xwMyUAY8pBt6XGA34VljtnKXzifu2GWIq4hemTvPtYD+OGPBuMU8uDPmMTZ11qEHqBBJPrIwT/ANDpflzdA/5f/wCjjah4bLOP/iKcDcggmP7sQT6YXkQOKPHnpCDb7RmmYcFWy4FShJcA3IdtzJY2AJsoG8d5WcU4fXzdRWDOoLgGTGjSJLRaInf3w2or5VYmNNK5MC8gbmFCrIiyi0W6nDBcwXplqg00/wAoYSSpi57Cep3O3r5brBjXIGHz9fh3l5grCKuO5yjRKkuzLTBXUGEht4kwzGBeCbnbpip+IfEJIprl6xVZJ5W+FRF2PxbkWM9cMeL5vKJVNWnUFasoIC30AmATBEnfbbvik8Sz7MAagmbDYCdz+o6dcFjUsw2I+f8Av9Zld/SeVqFWuTVZmYt+bU145RsY2GPcB0ePPSGiFt3nqZ7+uMxu0Ze3EV+PtPofJZA2ZqtaGGoGQFhr7C8hRv6748zXE6SUi2vWyU2bTqMMEBmZmDEm/p6YrHiGo1BwPMLP/wCHDRaIIJnp7XEnecUXOZtqhOlgr6iGKGAzMJJ5QBEgmQALH0xuZ9LaamvX6CdIyviQBh5qtSLErCyBeDex5oJM9BudsOH4ykpTkEOd0KktAEyLRN7gdOmONZvNuaqpUrTp0sGYkoVjYCImYvbYgziw8CpstVWFQlj8Y0iesRfbTb5DGfNlNEA8jz5esoZDLXnV0qUpLq0zYAagDufoPnAxR2z9WlUK1lBfVbTsVtDESSDO49DE4tNLijOzOKRFOSuptyZ02gkCbgHe5uuxNqeGKNYFypI0HlfYsQSLzMBrfI4y4+kyMt3qPBinQntKbxjik1gaRqAEksNWltWkKGA08odIXTJso2wPw7iCVEoZcIKeYRhpzR/EDPr1fiUwOcEcogmDEbnD4eDzoLppDaVaoKlyIExKwdRBgkiBBJBwpzfhnNKPMy6UdYMqjsJZReUDCH+Z/XGhcOSxa+D5wSX1TbPmp5rGoEDNzny31IwP5kNm0kzZgCNjtJbcEymXzNGvltdFMxIdWcKXRGCpUdQeyCPQnCXiL1M0zmpKZqh8ScylqIIOtZUA6WmdNoi1jhLwXjNQU8yk6nzChVYFU1BDp06mOlZXmmLxpm4IZhxDHmLcenvvtLXZiYr8ZeEWyDBQ5qI3KH06QzWJgajIuL9wR0OBcllTTPMOkGMM+PyKeVpGo2ZIpMpUR+FUDEqoKgz3sZiROAMnnvPJBsfTrePtg85YjbiW+42hOX4itPUGQksQAZEBZkrESZ9/lixcNzWpC5VUQgwdUmJjaJj19ML+F5NqbGVDhoMEBo1DlP7ykNO0bHDEixZpMCGtI/d6GBp3E2vucZSFYbRWm4JRpBmPxDTy8pB1yJIIAkRsOu2Ic9nmOkWAlkAHYDTA2sIG3btifMUizq4P4ck3PMSAYtHQSLTBM7ThXRpAAIysEtLE31sdu20WgROHKvcwjjYDcT1M4Ve6wz8sLfUIMEnoSL9OnecS5atUaoVlRpPP0/5B22m5wLmK1Sg6IKmlIgnmbUGJnm0k7bew2GHGb1hkDglTuwEq6k8sajItf/mxsAO0L2ajmAZoeWVYknSxgkCIkntJt69O28C16jfCbOSIG/xWJG+nbuTiTxCoNQwgpFlZhLK5UBbQCRGrc2tIHS4i5gkLyiSLiY6GJ7COwBk+mDUAqDI60ZYvD/GDlWDKwZdN0J7m1hfbHT+HVMxmEDUzSUEC6EEiQDBkNeD3BxxjLlQ4Knc7mNrQLg7W7W6Y6J4O4zGkSVpm0gwq2LSZtePc/LBJkpqPEmPJRox9xDjqZaBXLaQYUqhMkANECbW3++GXDeNJWRK5SoCxKKpUA2vPxbG25xXfE2XDeUQ8gFxG+yEb7dPtg7g2lMlSJ2XUTAPYHYXxoRfw6pvyNbBYVxjxaaBAGWaSpaWYCw9p+m+BMl4iz1Z6Wmggpuwki50yNRu3QemEviDiorMgi5yzNP8AiAP3w58OVuWmLALp6/vWj7E4o3p1QD/lUG8a08wHByyFruXhQ3URM/PHMuI+K85TreWRSBmCrUhI/THauN5xKSVWqEhQGJgHYSTt6fPHIPHL0a2Zy5y/MuoqWg7qRNz7jFOTqMsINNwSr4sqKJdKLXItTi4/xYa+GvGmYUuKORV3ZZXSrDYxcweX6YRZrhBc0Ev+JVYW3/rCvW2Oq8R4qqU6mXyITzaI06TygSuqRaGMdRIn545nX5brDp1avU0BxufnLqt4CvE6tcEV0FKqqgqVcWbeSJMKPcn2mMVvxbmarJGqq7iBuVQdJVdyfUxbDLJ8OrBGRDqq1XJapctpO28w295OG/C+DAKnmsXZerbD1J66R/HtjmKn/IEQAAeg59T61fG8x5SSSBOcZzhj0wNUqzLDQTcQLHp6/PA/HahrpSWIFNNJMk6m/e9DEDr8Ivi2eL85RGYdCC+llYhYlVgKd94I2E9MJc3llMmkwelMK4Bg9YMix9MaFNPv24iDqW5S2oHvjMWNssOoxmNntYPtDLb4gzzPoFTyjp5VIB9CZEwD0tt06QqydcaossfEepBj5E2+4wTmawqUV5fxZBDIOY9AL8pIix9u5wHWmFdQdf5gVEsCAQR3PNO/a3aPk1WDzNd7ESfOJTqNYFiCBcQDaDsBPoTbf5yZWqlMuzweUwFPWO3UbdR1jpKelmSqtyrqggiI5utjafuIxBm85qAERe87mSCdultsRcZqmJ8+f7QBsRcunBs8xXmBHMLkRcgCwPxTvI2G98WajxGktSl5ivrKXct+EWAVW3bpeZExtIxzDKcRJGnUDsIO9p7npO3XE9fPvULHWrKiixFomDcCQJJaPcSdzFLJYHrC16p0vJcaUPUAp+VAIDMywBJKwBZrk7E++EfF/EtRl8sgrTVASxgyQBc6dr7DFa8PZiKjlwWTTJRmhSPWNwL98H5rKiqD5SpfmZ2uogLPxRzywW3puJIvJmf/ABJ289PT4SVewMU8V4s9QhKxJVSY1yxWw5hfUltoPphLwjJarNWWkinU1Soo0CDYcpLztusX3EXJ49wsU6gFNmeU1M7yEm4OlpMgaYv0wLwumapgqXPyAK+sjoPnh4GgXzB3U1Af2Wr55pXqoau6uAH3IqKxmRALTeNjjTh1UUMyW0qQsyUlgmrtqidPwz9zYl6cgtPM6VVDTqRKeZBUgXB0jab6bg2uOig8OrDMImkIrtqUIbpTmN429zB3xA+r3bSattpdKzPpAps7j49lBKxbUSdI67Sd8a8cp1TTlVII28qSWMCFIgkDeY3jBlJlGnS/mNMazIm4kfFtcdD79geNkVXA1IBsrESQ1wIlSv8AAEXvfMt36yK5PfcxPwtSH/FiPxKejZR0XpJBAnpAAtYxLk8lVKlKeoKiiSu20lQDzCP7UzOB+K8KqMz6HpBQAxDaV2gRewmO+0YLyNRjr8uopHlvyg3Y7gggz8PLYbweuNBPeTWV2iuslV6xAXzEkwllOgfLSIECCRcj52Glk0YK61agGkowqQWUQYEgkWJAEHtfCLPcOeoqvVCoKYBUKJdidw2pwNQO3W7XHUjhnDKi06pANNVUNNRQEsHfoxm5E9vc4tzsBtKZW7wLilZGEU1VVSEDtuFEoZiw+GwE++IKWVDMOcSbaR1JtYx6b2G+HFagBT8zTVRouSrDWLCT5hE+hgC5MHC3g2QLVAPM/BYidVMGRvpDaCfY26xi1YEbGQgXVyPM5F6TS6xLwpYSI63N7WFsEpnHUg3AF+8G4+Rgjbaxxpm8s7zUDa6ZBIGkiNyLKe35hPubYmo5LMMqTSYIAeoFvWSD698Q77QWK3+GdGzeanL5YNZtNQgGZjyzBI6SL/O2GvCGd8gBphpqKAJHQAbzig8DrsXbW+uNUtqBkFNIGoTYTb3O+L155GXQI02aX7xv1gX/AExZ6tceOjNAyAsGifjPDKlJ1mAoy2mAb6jVBmw7YYeFs44pqHknzkEkgxq0x17fScRPUFRU1SSacSSfhQiSRHfqO3tifhlE03pLpKqKiAWJmCtzIt2np3wH90pAURvtAz3C/FvEnpF/Lu2klbTzFwl7iRDGV6/LFD4lQZs9l0NyzTawLBV1QvQekn3OLn4tybPXUjVZWuByiKiHmO8kTHzwPmuFxVylUJqdXOtrmASB3jbthufKisd43Hup3iPOcGrOKa0RFX8cpqUEf1jRMiLg9bYu9fJEEg35VnvI2Nrz7YZCkobsR/E4xqq3M+k4811nWjMwK9h+33jSLFXAMtlJQQSsWt2jbb1wPxPIKwFz0Eg3gGY9ZjBVfNhe29/mLYCq5uGMXhSY2H174wrkbVtEsBxKF/SPmGotRKSUbUWUgG5IEho1SF6TG3a1L41k2RVqmm2gnSHUyh/MGUwCCBuCOvQjD3xhWYya9JgS1iCrAXNp1fux6SMOeEqadOkuaUK1EEUg5BEbxAPe3fYdMeibTgxqwon9fh5xM+QC7lNpcbQCJZvWd/qJx7ifitGlWrPUHljU2wp2HQ/fHuCHsiLIMTSwqtnQqrKSIB1TNnHTt8+uB34iQJ5jF4buTMCelyTbAmczCqVpAGrAJ5haY5bDsBscA0q6BgvaSRpJBMbdYHf+GNIxAi/PvK35hlbNGSpETeD3JJ/n+TiPNuCYUggQZBm+x3vvefphbns3zatBXUOv+l/bGgqiQAD6gfz7YeqUJdGM6mY0yALMNxuTNz3n6DBuWzRCkWKwN2NiCbletrR7euFGWqi4gkW0iJBPyv6WxPnEdUDIIJgsQLCIAE9tV+nTtgSguCBvHQRkNgwMCVYgWO4M9CdvcYb5LiJBVxCMwZUKgMusW5idm+/SwM4rhrMw01FuhiQ+0we4vFpwZm11A8osBcNqC3mAbC8iTcXHXZLqLrt+0mw4lipcVByZASnoLXVxcsQeZF6EXiIiBaMCcOqqlF1LNF2I1AIZjsvqbm+wxXaWcSCGk1A1mAlIN9vfr1w5q5k2ohlogoCzPMEmCAT3jpb64jBj+GGchIAM1r5laZpRAixgEhdcjtaYG17YYcQ4OSUzIUbGQay6tJ2JUiT9bCDGHPCuBU3Etm3ptYnRSGk7W1ESw7G38V3FuEAOYru2kf1hpaTqBPaxtimUAaj/AD94PC7wfgeWWVJLlxqMEShBvEhbECOpw44lkm84VGFJUC2ZZaAdiVFjJZp7WPTA1PKZpaQqsmtWiHAFOoQbxpB1dJ2vIxLmK1ViFk6QLhVlRHrAg7GNrYXujb95SOUBBgGayVN67UmemK2guAx0hQoVQd9PqANzO3MMA+F+D1fNqRpUBCvmBlCxqG5DQG5Y774Mrka1LK2qYUKWeCFK7EW63gT88Ncnn0eulWtShEXTtqLAAkau1/lBjBggij3kLgkSDhNavlyxD01BMXaTMmYADLt/a995wUnFHzhNCsi1JNlU+W1hIMydPw6gR29MMv8ArGU4gugKnlKRckKVidREfDAnvJtgbO8Ay1PTpzfOAeVwChJtsg1Lv3Jw3Q6jZto78QHO0rDcLWjUNF01IJcO4NQmFNmYDTBWb222E2HbJuQCUqkmYLatMERaTpA9Nvrhxkc3UollBqaNRJ0htMAxZQBf164LPilOamiUwFtzKJbUDzE78wvFjigV9eYJ0sfxGhKx+y1kZWLWFmWVnT00hZMrf6gRgbOVlqVAK9SopYSEA5U6Rpmet5k+uLFWRalUjz/JgRKrIB3uLQe5JEQN8U/JeHKrVmVipaT+I1VdJ6SXJkz233tAnERR/kYDKvaGcLzWg8hMEz6EA7xvsAY9cN8z4uqMsB4A2tMT7/ztiv5WjzVKR/K5W9wCLRYxG+xxtk+B6ku0SxVTf8vptBP/ALd98C2JCSWgqpY0DGD+LK0Wq6j0AEfM4Eq+K8wJmq4EdI7+gx7l/BjsEbzacOTeSSsSbjvAuO9sPMh4PypDS1V43DysQN7AE9TuRNsKfL06H1+XgkI0mjKyvijMkk+ax9J/SP5+mOn/ANHvEjmKRFUn4pUXkEb36Ge3TFfo+D8qAW8lkUXZmqEN1gATAk9za2LXwDOZKhpo0IEpITrb8xm5JkX67ze+Lrc+N0KoDfnpHYSNVmPM2h16tUW+/f2xrlsuyrU8wghtr2K+vyx6lRqkEDlFo6H/AGx5xOsqoykxbvF9h9/fHBJPE3CuYo4ixGgC+rYHYwBthZ55YgRdfjnsenTf/T0xHm+JhVu2oq14NzA9tvcYr1TjSQxli7Eao3PcTtAtf9cacWFjwIh3FzXxazVSEpDzFgfApMHsYFojDbL1DVDkyVO94WJIJmJ6RE+mF/COKU0gKzFh+Ub33Y2mw6ScF5vOMy+XTWFYiPWYu22x9CNvXG7NkZgqaaA7/qfjBOkiJ6udo6j+Gpub6Rf1uJxmNc14fpuxYUKpB2IFoFhEjaMZjSpxVwfPnMxZrlOCySTMHYxb3n3wOtIKV1c0ibWgzYwL/piJ1IhQ2rVcCbT/AKYIOXJpuYCkC8mYjeOv8cdriXcnyK0auo1dUxymYgg9uvT/AHx7mKaLGl9KgQOUBm6yx3JP22EYgyIjYnYT1Pyj5W649pU2c+WCJL6dRsD1gx/M3xK3kK71J+HZdqgYoSPLEz6bR2k9sWfhnh0MrNmFsBq8skxtMEyLxHLv64Z8ISkiU6QUPpLaDYK1QAnzXNrXIAvaT1xPRyTaanmO7JTqBgu87EiY6xBXb4Phg41jEgIJ3M1jEt2RcUVeBI6E+UV0CYo82oxb/wAQOBIt6TJxJX4O1TLlwWQmQ6sSQoUxPKuq8aovuMPTmqb2CjlWw7wSFO/QdrzONFioHCFgxTTdzBgyffpft85jY0c8S2xKYsqZajRygJeu1Zp51EJBMADXfSLGZBMsR0ATrlJ0KH1xII5YE7QJsYtMdojq0zmZ0oqSy1AdT2sdwNyFAtbcXHecTcA8RUaTebVVqtQ2moFASbGNAl5ECCYtEYwZcRVh6H3faY3XS2/ELyK16I1VayXgKpZAADMXDATAvBYwZMYMPFGp1FDutRmDErTusAfmPSQe/Te99PGXHEzIRdJZQQwZdKm8i2oEqNwRBxWMzklblRjTBjXrcMigHm/KCRsYEyVExE4QyUSBxKL0dIO0fUDUq1HZGChAJippA1EwDBGoxO9yB2viKhnwjFRUDPJm3WYvHad98Ar+yspUVfM2koBFusCPXf1jrieplqaIzqHUmDAEx8ibSLfMxc4r2Q99yitURDeHcepAFKiaWBP4h5lJ1j4VUg/CTuRYHrE1/jHiB3rN+GhmJJlZHSSTN/eJwoz2QqSCSrA3BNo+lvWcZwvInNVloq4NZ20jmttOr1VVEn0U4cqXseYIN7RtXqOKYKqoViSiidPxEE8sCdXXfGuX4p5KhnMMdgCJ+9gB3ifpi6ca8APUoUqIrp51KkAvKQrEAWJF0k32O+2KHm6NbJmMwqippgBoadJIsZiJ3Pt6Ydm6crvW236feE+MrvGlHiL10lEqdbBjvHqRb29cEoKjGTSCIIJYhWJHUT73mLRvhRk/EFfLqGkoW/d2i3Q+59r4ceDmevmaQLI9PVzgiOTa9ubUzBY3kgWmyVQsRUm7x7wHjdGmH8xFdXs2pBaN5MEEGevXAHifP5emoenS0+cNLFgCSoiytJI3vG+oexvzZKjT10zTpAMbxTUAgElZEXgWv2OOOcSzfmZmolKmVPmPpo6NJC32UC3KB2jGnNiONB3uMYFFAMmpZ4krzsy6p0MAPZZgyNt7+2Ljk+LsEVKYC0tJOiNQnVJ5Sv71wfttiq8O4Q1JVaqhFNo0vDAaSP3iIPymfvhi2ZTSILG+kKrcpS49pt29sYLpxoMBNt4fXrijZfLVSemlYkzZSftbfBeX4gGSoaaaz8DaRIB9egP6T32pvEM4I0qABMEmYaYt2mTtB+2DclxSki6FKqF6gAgepIuB6xO2KYYwralFnvX8/nNeDpTmOpe32+V/AX9I0zGcVKLoKiu0BtTMpiYi0Gdrj13vAGywa9Wo2mVEGAN5gWvJiw22wOlakxV5pyNrfKZHqfSLRgZ+Dlq+t60oT0vABson/LJFhgOnx4Rq9oNq8+Mr+2RXpTq5FcH6cy68F8SKpKlzcdrqdgCN5229cBcar1KkioU0zq13kAQY0ibnsew64A4dm0J1UaXMxKqdQHaQQDMSbSDAB2xJUoGjra0rOjQtmOx7kRMfXHPyYcSZbUVxt595nyZjWntNKOTpu8lHCmBIW577CwiJ67+mB8vQoB9JC6t/xEuTYkgSVCj1vvfvEvFqpUO9YLpgaFNy0kwWPLO319MA5rLLJpM7JUcFpmRBNtJEQNjG579cMRbJBbzz0mezJuPVjQCkkTJHKsQZ1HSNy0jePecDZfitRlWoxOlyQYhSJgmTBJn0GwnphHxfMsopgOS4lZN2IB3Nzfvc3+uA6+f5BqDsCLGTAMkRvvbvONuPpRpow9JE6Jl6qMoJSk+41EGTBi836YzHO0eiQCaRJO51EX/yH9cZiz0jE8tLs+kgpcLLUzUEDsIG0xM6vsR8oviAV9Lb6t5sIB6QcWD9jqQUp6mhOUONWomWMA8oBPscD5LLM2XdTTlmJgWkxYzbUCtz8ge09dsQsDjb844iV+tmiYCiw/4wxyylmR1ZTHMqyBe7Pr6xAnDjhPByvl6qMBxcnS5iNrDrNzawG18H5DLLT1AkBVRlpNAOtmUTqHwzKGRJ33tjH7ZA3wghgDH9Z6buqh1XdmKbyNQN5mDJJO9xucQZ1GIOiRTaRBcc5iNXvPWDiu0q1etUOgQqmajMREFiTpVYMiD197WxYaVLQQQCUYSskHe/aIEiN/fG5sgPwm32gJuV6nnKoq6YkGLgdN5t7zhwOLoFETqjTqmewgXgRf8AknAuZzD76VFS8WmZgdpgiR0AM9MAZWo6zCm0ST+aYi1vfcbTgFYAWsFsl7iMlzSlzTWWLU9dwIgsFhtxBPSOncjBGV4VSo0lblLySvJJdpt0kLq69TInaQc1mKuXWnU0hncgaRIHpMRI27R8hLM+azhlk1LBiY0oZB03jfsI6iZjEKlwQwiiC+zCDO9Rj5ro3Ld4UIAqyO7QB6kWB+Qi+HqS1Kb1CUR2AUPUBN4Gox3mYBue22C2U6mqVyQzl1MyA3KR0mdxfuN8b8J8hlJakSEAKnSAAJi1jsb77wcUcY8/1J7KS0+D0KFIrlKqs8wXqSGKm3Ko2Im0+uFudfMAMqVNAEBRfUQBYljcsRuenSMP81wgO6OjKFmSCYO07R3tBMbHpBQ+NCFCAVCKtyTqMHqZJ2N5gfphWXFW8B0C2Zr4c8IniDVPPzDp5YABKhjLEwLkWt7nvhz4S8A1cnxGjVaqr0UDN5iAqSSpQIVO06pmSCAcVPg3HSjl3JNoXTbYfee5mOmHfhrxkKWv9ocur81gvxdZBvBECxtHqcMwsoI1SsTrw3MvnE+PhMqM1pKOwsKoKkQShnr6i3THIOJ+I8xmX1VNDKCSqEcqk7kdyf3jJ+VsdG4hHEcr5dOiRrUaUlBoRYCsomNNul7i18c24pwl8vUNEsQ3UHcdiD8MH5T0OG9VlulB2qHma9hNMqDXqqrVURnYks5IUAKDJPaB88dS4Bw+plAUQUNTU+WqslndTN9RABMkiBHKcc24rkXpCmq+YC6AhrAmCV3mRMTE2kdcE8Ez9elXJqO7KiOzHWWnRTZplpO42EYzI2k7cxeNgN5dWzFQcRd31KDTHlyeTUSAVFzJiWm1x9adR4g9Oo2irbUdLm5Ed5me15xDxzjNR0gUtCELql9dweUkkTHTtivnMOTt8gP4YN21KFHqTcp9+JfK3iHM1KTUKul1qqVmNxGqbQLdDBj54udGhlzkhSFKoiVlB1k82oAJIJHxCPii498c/wCA+GhW5mqQUZAE7sw1aZIsDHQT6dcWnO8RVaiprZm1aZWBErzE/wBmTtvtGNnR4QVLZPlcbiWxbSg+Ic55NarQlnVWhWcywI2PofQj9cJlzfXmnqRhrx/IHz3YhwxqXDD5WPbpB++ARQAPvP8ADGNkXUakU0KHF38/X4wvh3EDMKpYgE30iw7kkD+Ri08Nz9M6Q5YOSYRvgEXuRct6AkDeDtgTIeHdNMefSdJDNLIQL2EEiNcbXsLgTcaUFpUzDKAuiXcRrYG6qvNYHlBi8ar3nGPJoyXj4I8v3/L9JVhjQ5j2hnERDoo01lSDAJLAnoOxJ3ttgjJVGKstXSrLeAsso6TBtPrvhbxXi5pqlSlT0CCtNYCj3IMiACBtcH1xDxLiRTLsorGo1T4hAiZEknm+W52naMc5umuz6nvz5XMVk6d1GpgaPHvnmZzFOmyqFh9XxWBvEAl7A2B5VHpOAeJcaKEB9NWoBOrVy6piLCNhJERcdsJcxxM1VCADlOtjckvcST6g/pieggNIHSFja9yJAvH87Y6XTf09sjbdh3ghIBW405LHQgLHYAxvfcnocD57iT1IkgKsQoAidpsBJxrW0LylGDA3Yn32HtH0xlPJs4BQavQETa5gb7dsb1xDGNZHEbpF7CT0nJEgG/rjzAq5kLYzI9MZhx6nMeJNM6FnKDND31CGVbhtiTNxbYxG4EHbEfCQtNavK0PFxc6mkmOo1GBY/oMGVM0HFzUsVJ1WFxssw25mSBbtOFtDiWnMuKhaEEyRKgCNIYiOXa4Bv064J22Dep+/ny2hE95pxejVDBxdekG4k/D1/wA0TbCui4NtRAKwQG5jDBgRNhNl/wAJFsWvM5klQujc8xcSQCCDIBA2IN+oGAKOQGtwutFYB4eOYkRIj+2JjoN97ZuowajqXzz3wGW+IhznEyS3OdIkKwPQmY9RPffDXN8QBCBXCjSxXa50kaTuZkDoYBHfGleiIepSpamQ6SdIgESGbqSIsO+qbYreYrxM8skn1HTaBF/n9sYhqoWD5tABIlwFOkKKOKjtUBUvTI5QDM6WjmmbyRYgDY4WZ/NQQzFCANUiyzPcnUT1AwuocS5kEQuwsBZrSY37z1xE1EPXSk8hdVwt2IJ2A7kRt1OCQtdSKTdSxZHMqUGgBXjzL/EbmJvsJMnvbDXPUVKLrrNT1SQL6ZAnufeb/ecLeGrT8zUKThWlKa6iVPlkgsxgneY6em+Nc7wxpXzCQuohuYnraJ/s9v3T3v0Gehxc28CNKqCqiIWk7qbG4nrAAEb7de2CspR00+a5tJO8LZbgQL3+VhvirHMaCFSpqUGJW0iL37dbH5nBtPioSQdUmSQ2/f8AUbeov0wepGBrmFqBj1a0AaLMQQIW0RuR/r1+WKzxWloAqaPN3EkTpN7EXBUqTYn1GDEz7tTBvcEfFHz3H2wtrVRDrqdmCnVMgDYAxMThFDmKaVWq0h2UwqwP8JtPf4o/zDGuUQkgDbvgvI1glbSx/DJKuIHwNYkd9O/uoxKF8rzqJog1FOnWfyxN19zzAztGETP2ly8NeIFy2WHmENp1AGeezBtIuJABHfpgfiXEqfExFKhNZCo8xgFOkzAJvygyb2Fu5xV8k4WgNYt5tQg+pSnb5xgnwbU/FqopOt6LBCCRzhlZY+h+U4u9pYY1plr4zwmotHKmqAKocggQfy2A02gkardtsJq1HSaocwoo1A0mwJZE/wC4jFn4QQnCKOacE/s3m1lDGZdgwpgnfetq/wAOEFXNLUy1epQIIZApDC4k8yN2JE39QRhBX8Yb4wHX8QMqLZ1fg5vLsBeNjM/Xp7YZ8J4IauYRQTClWcxdUsxn10298J8pXVFll1MNgfh9z39ox0bNcPOR4e5c/j5lzJi5UnSoHrpOr/GRhrE9pZ2iHJ8WbXmCgkVGnSAO0AfePbE/F1RK7aCCAbksZDRBjf2wf4Z4TTpxVzTeWsyEEySDPO3/AGC/piLjAywLVUpHQOoLKWP+Ivc/L1GBOViAvYQNZqpErUnMFqoQCW21Tv7ET1MTgdsrTFMVF0qw7ktee0Eb7YAau2g1GHLe2qCwP6wbdOtt8aVM+pBMtBEek/K3b7YMA1vDVDU6Jw/jajLinmQ1YVaQYksxUg9CGNuaRIFo3wZR4LRph3oaXL8wrNpdkOm3lyNKiZvcyYtg/wACZQplU8xFFSCbjnVHJKg773bTPXDinwakJikLmSBZZ6wASB7HAOCZuxgjfb7Tk3GOBVXzC+XWWpCqNDEhtI36QQCbSQcScS4SzBg9LykUaAzsCwAM2iRJ646i/AaOrUqIrd13t7EdffAlbhvmNJYmCCNS9QLGLf8AOFFCQN9xDOMOtE7jzzecty9GnTSKMixN926TcXuPl88BNmIXmMn17TYegn0xfPF/BSB51PRKg67karyYEdj3+uOZ5itFyLMCDb3Fu1o+mPQ4cytjUHah+dD+frMbJpNQ/MqlbmKrzk8xJWLwCSJtfbC3L8NqoQRvBKFd2K2BESZJ29caPnOVI2gQR36/Qz9sSUuJsDZiDG67joCNuh29sB1GNdAANAd9t/384ggES1ZbwzVqKHqeQjn4laqoYGYuBsesdMZgFc40cuUBHdkMnvMg9fXGYxr1GUAAKn0EuhHuepui6jUZwV3Y6qkC0AbD/f3OAqR0oSiMgkTLiW6Ak6dSjYQWN+2JWzA5B2N1gBehmQBM+5wFXqFiVO7ncrFyuwi0m6zOwGGMgA/CfPP5kI22m9UB6TFDLq5Kq25tzWnc9AfWYw5ruY0yBIG5IiNwTJgzM3i7XwBR4aDTSmCwCRPQ6bzF5+I3Ha2Ns1mBrJUMTANrRbqInof+b4djUC79N4aqQN5BWpimrQwPmEkTfeWIAAIj19t9sVfifBKlNBWMQ9ioklCZiSbk2uf44thDOAX0zpkoWBgAzcR1NvQgdJmCvnFKH3/PE9OUA2EiCT6dcJf2eW6N16eefSRl9ZRaVZmUoQIAuYgnsCT6xGHq1jKVdI1GmSHvIqRpHWInuLC82wHxbg/Muh4V2uGHwEmekzF94/WDeILTGWmkzqqPB0sC0GJ2IsRJvjnOCrC9jEnYiPqtMvQoU1BV6KAt2EqDF9rQPSPWcQ5p9JBDMdMs07E2mDeTC/8Al+qzg/iGtoFMB9IsKoGorpggExtb/icEUsw1kcEjSTrmdZAJk27ffvhha2u4w5AJLlaGtGcQpAAtt0iB2t64ipfGX1aip7XvP1In6YaeIK66/LRdKpShVmwBQajG9yYn+zhXSXVK0FcwASqgmZ6mJ6/64msLbekHXW8dZfg1TMjmqeVTSJbqzXMAfQn5b3wu8QcDpUlc+dVWoy8nMAjRaLJPaZM74B4h4mzFMCmCwgmZMG1totN8RcW41UzNPRVWykMIUmYBH8Tbt6YP2i6ffGs6BduZVa6mmSrAH0mQfaP9IOHXFqxNOjXQH8Sn5byLipShZJFpKFYNpgmMC1cgV/ECNpJiShAmNgSIm22GnAnFSnWoSNVq1ORsyfFv3QxheraJ1WKgmUo1KuUqcs+U6FY6yGBAHXcG17Y34RTFDP0lkxqAn+xVXTPvof64sXDKB/ZH1W11AoO3xTTEexYHA/ifhDOqZhQXIWktResNRDK/+bUD7riA3BVpcPFeXalwnN0Tp1edTMDYIziB7QsYplLgb5bJmoymK60W9LvUhR1kJoJ/vRi4eJ6XncMqVZJ8yhlyf8FQH/vIPtiTjzhly1AKIVaFRvZXUn/0x9hihuCJbEcTm3AOBtVzlGi4gVKgH+EOyt/7G+mOmePfERy9XLk0wyPrDKd9I0QVPRhP/l+Yzw5kdHEFkA+TlpY9n0jb5u/1OFX9I1D9ozyZcMFWjRVqjnZdTMzn5L+gwJW3rzzmTkExJXcqXL13qUVhhUdy3I11gE/E2wHdTsASFOc4mlYifNVV+FUKxPckgz9MCca4n52lKYK0aZOhe4Mczf2jf2EDpgEU2tEn23GC0+kELCpQi0mN1dQZvYhhaYPYDeO2LW3DXWmj5ckaVkRvIEz7yP0xU8hL1VBtJljMTF4I+UYt+T49oICDlMW6jAZKBAlNYgvCvEmap1mq+YalQhdSswAewB1ARsIAYXBAvEguc143arXSsqMr06ekUt0ZmILye0AAGJ9sKeJUcvUOvSKfVghu14sDIBnqPpgDO55HpqihUUEkknUzRYXPTePW9rYbrW67x65DxLhQ8daSmsLUBaSzCDTsW0iASTssn52Nn9TxzllAK+ZUn8oUSBO/xi0yN97Y5Lm815VqoI19HUwwFwRMC8ASLicSJ5lVVWmjagA1lZpA6i+w74KkAsxgysJ1nPeJaJSmQgdqp5VAghR8RJuoKi5UnbtgDO+HMnWSdKkH4fLIuf8AW04oCDMeSS4bQGjzJOm8T0idrze99xiTw+9eToDsg6gEgMsGewP8cJyZjjUlTKfNS7yy8U/ozplQKdVqYHdSZkk726/PCJf6NnmUrgkdgQR63i3sTi+8B8UlgtGpTbXbmW1rXKsRB9vpiXxFxxaVJgrfiERp6iepi3r64h6sFNRPnpC1YyhcQDIZE0qa06SqyKIDMw1MRuTN5LSce4qo8RRbyQfUsdvpjMZvaic+73vz6QKsCW5j0BUi5BECJ3B3++NkamHNURUC94J1EEafe8z+mEwzKhgSHcxz/lg9t/5t2xtkGKgyIHWDee4sb79Rv647ZyKxr1v8uJqu5YqnExT2JBkDSD1mbkH4d5wDV4uxBCkjUQSJset4H2OFuZJgFlsCCdc9iR1A+fviTLZqmVcwJUSZNvi3EQZtHXGbMQWur4+HHm8cN9rjLIZhmYIELknlUm5JjY7G5uYO30mrUAdM1kAAJgAt3sTtq7wD74U5fijAMQSEAaw6SNwY2Itv1wqqZi0kVEG+0AkC0CDNupj+LsjMOB57/tFEntJ+P1GWpqclqYuCD8TTtO43i42Bw24D4sNWnWp1qGXaiqDkFIBomLNuSO5JO2EXDVdnPlMKsgzSqLErtbdT8yOm+CeFgq9Q0EYNBIU3N9gZ6SRA9pnGHLlJJ1cwG9DGXFMpQpZN2o1HKmoPLRYAIIuXJGowAd/S2+I/DGUeq4RRrLIzKBsAVIBn5we3vIxdOBcOGaE1qYZV5NWkaHOzWmbNI/xfLFqavoVhqA7Er9J/L98c3qOuGMFQLMA7jeVjJ+BF11atesS9YsIpmVVSbBeW50wJ26AHfDjg/AKGVV1pBwXYamqOQzdrfB6WUWtifh9YMdQYttyhoJJMg2uALyCL2wLW4wD5msMYYgFVk8l7yttuptjk5M+fJYJ2l2Kk2Z4TlarEPSR2X85UCIG2orA3Nvf3xC+TqKIojWBAWFAAWbwQQCbbDt7Y0ymeUcwWrFiXdgwk7gCYmJMDrv0xHT4yWapTRn5LzUQrIn94QoEbTc3ta9W/xEE0ZFW4TTippV0d/wCsu/NHW4kRYwvfFG43wUZLMJWpSyg3pqjyoMgjUZ3FhqIJmwOOnZnP1EF1LiN0Y3iBeSu07iflhfUzhaOQCOunWRMGJEgT3vcY0dP1L42s7iTiUrh1BdVWieqEgnoAdat/6c/TFhpMQzjvRA9OQhPsVP0wBxJgK9E6mKu7U2LoVMMDuSBMKNOoSD9gTSZkpQfiWgwPoS6r/wC4nHocRDKGHpKIoRlw3Kh+GLllPM1HSOsK7yp+q484vRV8wSm3l1V//UFZf/Kw+mI+DZpaWaRGMFkSmg//ABIGJA/vN9jgjgoUWb4hUqIfdgtL9V/TDFWpZ3qT8DqL5+Yc9Wgn+xq1Ef5VOKz4kpsTmqkBmzBUveNNODpA7yytP+2GhrS9fT+eppX3LG30JGBOM1KbJVNOZWrToT0IpzBH+f6zigPxE+cSAkbTnD5ZhKWHa8HHmVzflsQQCCINsb5lg7kdjb2H+uAc1TOxIn029sGIxdo+4cMuQSXK1AOUgcs3PN1v3wDQzUNzyJJvEg9+l8e5R6iCYkRtIG3eROJuDU5qwRMAyQJALAgD3k9vvGD0hiPWWQDGyU0rqVIY1CRpIidM3kECV32M+m2LrkMhRpsKhYBlUqugKsqBFxpJmxEzeOmOacL4kaFVtJYQTy9BErN73nqB0+TnIcWqVgq00Vn0k1Az6ZLWgkETHYSf0PJ67HkZ2N7b/nBN3OhZCuhcBEBkf1hQXHbUABO/KPUQMHh6ZYVIJIsLwDNrrIUm+x9cVrL8XprSQM6j8hZm7WPKGYk2IjoQZjbHlCvNQPTLkMo+IFVWL9T2B6kQFxxWxtcgNR1n+GeehD0mbUAKiipBIEg/A97RafvhZW8L1KhKrooLbTCqxbedhK33aSb7d414nVR0pBi7TJEWud5g2+Ubd8G5jOsoYhwSTYBmub2kjSWtP19MFeRRQkJU8z2h4PRNBNQ+YBGpRYxOw2Hof1xXvFPDWohIIGomS5MajeTpU/T0OGNLijlSZew5GsytN5Ci5HraO2wwZS4mKq6aqowi8wQSBceh9xglfIrW28EhTKF/0+t/9al8ngfQpOMxdW4Vl35loKQezlR2MAIQL+uMx0R1Ke78vvL9gx7Cczo1QzXeygk+sCJj+GMfNhVhX1R3FrkXGFVLOAA2XePW/wCuIXqEmwkD9MdwPvdRgFmGtXYGe5mBbBFOqJbSoGuxBuVE7A9ttx06Yjo5Kq1HUFtJHSZAki/uL/LEOWpMCpnSdW+/USfXvhYYNZvePYCxUa/s48v4kF7rEeouOhjC3NZwqIJEgxynuP4GPpgillQFqo7EklWVoDExOxkdLETiei1ClzCgazRM1W5Af7iXYehbBKzC5GQAAjv94z8J5Z1BrAVBRIAF4k3mIuY21AqBJ62xauEUaPnFfJA13NQsW16TJvrMR1JxVaeWzuaZKtXQFEwrMFGmIgILj53sMNKHD1oVBUfShaVi7FSeoViVAub33kDHN6nEWsgzPkG8uVCqihhR0qigkooN2MMYVYF56EmLCOgdCjUzDVNRpCiGswYBtYEEDTqAExckkC2KrleKELUcVSFqPpt8ZuAWFoPqBYdbYZZzjdFKbhENNqlxzkodUAOJMAxfUIEEwTvjnN0z/Eygtx5n+JikxRVADKYZASWqX+OobC15YWthTluOMSfNosSqm24YhoLAqIgdZN5wg4TxxVzLhh5hfYioTLWESxUMIEXiT3thhx3ilN3IqJNZYBZ0bSosQIk6ZFzcWgnrgT0xU6SO3MFkjjJJWap5qIdAVgoUaQGJG4PxmJm0fpiJvEmkliTy8wRgp0rYIeWIMjeYi25xV+I+I6lIFdZOvV5ba106TY6k0kSRYEEGJvhXU4zAqaXksolnHMCtwATefT74anRs25EtUO0ufGfEqstDU7CoYPmaSEQmZE2MHaROxvaMBZHxC5qlWtoJ5gTc7RuY+l46XxRaubd1hrgsahgD4ja8fO3qcMOBIHkGoUMEAmwJ959/0640t0S403kddrl949nQyoRpfVO4EC+ofvQQQRq+3dNmuPqxUKZ5QHGreCW32JJvgTiTMqInmJIMbCbi+kwQe3v1wp1ss8ste0jsO257b/bGvpcejEKlKBVxhS4n5lWnUAb8JuVr262PURYievzxY+B8cU1TJFwGK/vVEIC+wkBp+fXFMzj1VmU0MbFZ3GwOkGRifL5lENPUDpWxEAezQd7nYSSBh9ntLMu1PMrTlyZMlqYbdnAADRA2ktPot8V1s7TCeVoqaGqmoJgnUSDBIiQTtaIAvviGnn2KsC2pWvLTIidttJPYEfbAPnBFMAHlJLM0AAE2AiDqkdenTDHJuWVm1fh8AmWEXMoQSJuLfmj0tfESIlWQ0TNztAJN777X6/bEo4g2k0oAPxMzENEiNoN464FNYNTghQ0WLQBYm5MSBB2/jcLJkqTLwxblWYyoFzYGJja4F95+2JMrlqlN18xjTBG9zqFiANJNuvy9sCvmlK6UDsSSFN4Y9eXtEb327YmoZoGQ6CxA9f7w3nf0xa7mXU2pA1JuGUSPeOt7/F8/rjfIZgUwwEydMgEgFh67wL7XnGrVT5irOmNoBW35hIj53wvzjwSUBVD1kg9jABFpP89QZQ2xkqPm4osA+WlLSxKgSTB1ajABElgLxsT3nG6eJKqEgpKaQsaUYElQYiBJ9IGw2xW6dJ7nQXt8fNuBeADcAdcevkXJJhlVu4gDsJsB37/XGc9IhMvQblg4TxgftjCmHZ3DAcwGogSoiCQSRBj6HDXzUZAKhWqWDPEEw1wQ0jSWkRPraBihJlSXUsWYyNZm4UEAXmRa09MWDIKlOozawKbMFioxubGCQdwYM7G/TCs/SjkXLZIxzGa1AMD5agbRAmLiGiLiImwXpNwc1xNKVNfLhXB2EWBEkMDNiDII6jEHFeJA5rTT/CUMRUFTSULLIBXSTuJsJ33PRZxDNKcwIVaY0gWICyBuLQNuvWT1wKYOLHa4WHAGcKTVyw//AOhBu1SGO4CWn5CMeYr1XOQSANXqCf8AQRjMV/bqe36fadA/07ANjk3/AOpm54cASIWRaCJNjG9r4ky/CWmGUTewImYj0H3xmMx2DsLmIDepLXyjIhDSLXBM3mOkj52wMCqcsMQdoiw+c3mcZjMBpEnEY0BTZdaLP9k7AAfLoP1tgpcoFbmWdWxPUgBiIBPp+t8ZjMSFPBk/iaWDEkag5LEghoJJE79Qd7ntFm+Dh3mmTpYD4vi5gb2IHew2j1xmMwMKgRDfBPCUNaC7chLNpAAsPhYwXInopjEXiqhSeaitUV2aBSYApeCSrSSF9DtpgWjGYzGQ/wDvEUwAaVd4HLJNpmIII7Gdtu3+uLF4ezy1Ip1SXLcgRlGnSTGosLnciCCcZjMOz4wyG5GUHaK+NcG0vqpuGBIgAmVJkwJCi0T7R1xHS4XXqli6yxOoklZJ63m177Xx5jMLxudAmjBgV13M8bgdYA8lhvzLH698GZXgdYFyKX4lvLJZQFPRviPNMdhjMZg9ZYbzQ/RYx3PnyheZ8O5yE1KpCiBzDVBgkTMm/c9TjF8N5gkFVQaRyLq+59fmcZjMU76RQkTosZG9yZfCubKGQhMcv4g5T13Qz2sRvvgJfClUrqDo09bjseov9sZjMAcrczQn9Pw3VTRuB5hUKaxpO4Bt+kj2xvleF1ioMCIgQ1o6iCJ++PMZi/atCH9Nw33kzcA1mRVRSPyGnb5m4PzGNanDqIJ8yvzH/wC2frYxuPb0xmMxYdrkbosKqTp/WRrw2gtxXYk9PKMH0PPjx9DRzEGNwsAm0FoMkjGYzFhiYrJ02IcL+v3hWX8mQXDtG0W+4IOHNKtlvi8glojUSNUerbn3x5jMGm9wCqrVKPpMq8SoIJ/Z9UQbuZttB/jONa/EMuw/+TAtEiqQY9CBOMxmLMsVXA+kV1uJ00jyqKgdmJaI9TB+s4CbiakknL0Sf7v+/wBsZjMLqNDbDYfQSX/qswTRoz30dBt16YjrcUIBbRTBA+IJfvvj3GYIARbtVyIcZqf2f8uMxmMwFRuoz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5" name="AutoShape 6" descr="data:image/jpeg;base64,/9j/4AAQSkZJRgABAQAAAQABAAD/2wCEAAkGBxQTEhUUExMWFhUXGR8bGRcYGCEfHBwbHRweGyAeICAgHykgIh4nHCAhIzEhJikrLi4uHx8zODMtNygtLisBCgoKDg0OGxAQGy8lICQsLCwvNDQ0LDQ0LzQsLCwsLyw0NC8sLCwsLCwsLS8sLSwsLCwsLCwsLCwsLCwvLCwsLP/AABEIALcBEwMBIgACEQEDEQH/xAAcAAACAgMBAQAAAAAAAAAAAAAEBQMGAAIHAQj/xABGEAACAQIEBAQEAwQJAgQHAQABAhEDIQAEEjEFIkFRBhNhcTKBkaEjQrEUUtHwBzNicoKSweHxFcJDoqOyJDRTY3OT0hb/xAAaAQACAwEBAAAAAAAAAAAAAAACAwABBAUG/8QAMxEAAgIBAwMBBgUEAgMAAAAAAQIAEQMSITEEQfBRE2FxgZHRIqGxweEFFDLxI3IVM1L/2gAMAwEAAhEDEQA/AO0NmaYhiR2B/hjM20rY745tw3jVdWgQ5ltUqmnyp0hjDTqG5EfXF2y3FqQUla4qxExc36mOkmJsMYHye1xsrbAjz4wVcGUrxB4aqHMmtUZmpx6M0kGwUREW3jCvIZUKGasjaYtNge89o7HFz8V5tUpsTUFMz0uSCD6SAYiRtOB8nWFTLItOmui+kEjzHmZbSx3O9p3GORiDuCB2472PXtXrxEtjXXtzKx4gyGlqFXV5mXzCg04kIGiYN+ovNtj2uFkK9EuVVK0QwpsUnUyjYRM/Tpix5/hdQ01VdS5dnBZS0iTKmooHSYLILbsBOqSK/CxTVPKzC0goIJK6mmTzLeIIuPfvhuXRj/5Dsp/f0HJ8PEE4wTxKtxDNU6RawqUlUMDRXUxkfHq+Gml4vzWNxil8Vo02YplaXJM6ixMR2ksbj1jsOpv+R4actVIy9R6gqoyVtQULpIJBWTM6j62LYTcTyBo1Sgam7ml+GigAFjOp6hIKqi2CgXcwMDhezqXf8h9Pz3/SBpg/Cs1SZ/KoKFSIbUwBBAtC/Eb2mOs4VcRyteq5RqRDIRCrcQzaVIPWSQJ7kC2HY4DXphXApGVH9WFBFukIJ7QD1ODuGeIhQYMw1VEsAzaA14gmGiDfYzA2wWPIoyD0PlwAFlQzvCyrNQFUEqSHVRcMrQRf8s9bTe2xOvD+AqWCkgAd2j5AE9T098M+PNUr52rmoCszCEG2kAAT3Mbnr6bYBzmUOYYLOnQAxA3kzH6Y1M4ulNCQtvQO0Jr6PKqMCISVuQdvh2PUEEe4wy4Pm6ddAFYLVHQ7z7HdThbmsvUajToCBTplmAAuzNElibnawsBhb+wyTpt/ocAwRhtApe0vmWQkRo/E20d29OsHf29sP6XAAhanX5VqLKVVGx3E9YuQVPf54Yf0f5bL1qa1Qml6QChS0kEL8ZMCS1/QRa84uxUHcbf8Y2Y+lGmyb4mnFgFXc52PCa5UUmpiVLQzyDJI5T7W+/ri58By4SmQqBAWmF22AsOgttjf/pa6Gpg8hOoD90zNvScGUaekADpiun6ZseXV2I+O8eqaTNgo3749x4Dj3G+MmYzGYzEklB8ZVjTNGmoB1VZYx/ZYzj3w0jeQSxlA1wYA+QH1wb4mY8ibkuWJJACjSbmSMa+HMuSjUzDJvaYJNxB6x+uA1DRXeNo6we1RZ4yyh86lV1W8mtb3THngwVCtXUDpMKoIgQZk+vTDapw5aoV0fRVCkUL7hfj37zE+k7E4qX/UcxTdmNU69jKyZEiIj5YIWUqA1B7l2pVSwdTEzp36RJ9f5GNqgVFm5tJ23tPzxSRx3MgyGEnf8MenrbbEVbxJmNS6tDaehFjHcT6YA4iRGDMAfdLHR4Ow1GpVYy8qqtpC7k6iu9u5/XBOX4WtGHUhZOo8s99zMkx1xUavjGuW5ko6TuFDf7wY64tHDcyK1MMssjEDf4ReS3aPcYUy6N24jVyauI1yTX7kA3tuTJO9p7Y9zWZWkRLfGYABkk22G+3XEIzCBakM2kMFmDdjB3AE77jC1F0U3q5iVEEAuZaD2UdSe5mbR3871/WazR47b8/L+IjIwDUIo454jTL1CNLMC131LpDRtvIkD7emIjxZYQO8SBq0yLHaCx2AJliD3viTO8GbMUrKUJZXudJ5W6oARJUxIkD3xW+L8CqKnl0pr1SfgJA0rI3+EQOi9MUuMuo1Gj58pibVzLU/ivKqSopGBb4J2tj3HO63hnPMxJTSTcgsSZ97+++MxP8Ax/Tf/R+sH2uSX3jHBqgUPQSoTEuAx0giQwuRUJE/lFwCeuGfCuGtqpOg1uSHqOHLKQTCzq5psWg7EC4GLDTylXUGpOqgkH4AyqdMHTBHrcj+GN6D1V56riCQARZbkbxNugPrj0BwrRBG0doF3As/wQZkMr02AFw+xmPy9T9h1viv8TKoqISiAC2to+dz33OL+1dlB5IjfsbbiATHvBxWeMcHSt5tWrqGmbIonSoJ5ZGk2vN/njJl6NUxhEu/f9d4OVL3E2p8RWhlgtWKrgELqEjYEAEiTYj+OK1xbO0V8uoKxqgczoisKg08xCrFlgbgdMLeCV6hbRUQOGIQOzFBTAVtPwgqATva563nD2hTyuXSppdqmYcFVIV1VZteNxNzvMCMKC+0KnIQQPX3frfzqL16vSpBxHiOXFJTRqOxj8PknlYalm67SFjflOKrmeLDzdABcheeTDFr9RtuOVdoiTfFvzPDqyCh+z1Ka1SKmpXTUwZeUoAEcbzLQRyg3FjRs/wQUKhFNtQllhgVdSpgyCBabgixG2AfpwhtgBfYcQMmrkie5bxJUp0tIQNzGCzFtIJ27m/WcLRmtRbzb6jqLR6RFthAw14bwpVVVqPpLMIkSqoR8TESb3tFrGYwh4zX8vzKIAaoHZZWdOhSZaeo0jcdL+mDTEG4itLGT5zPCgjOsOtog2BNvp/PXCThHEnV3qahO7atiCZNveNsEcR4kq0jSoVGNOoENQFfzBbrJWYDE7WNpnfA2SzCERABgAiBBHewA/n541LiCobFxoSl3l84XmKdZUYMoDsqjUYAZjpAJgxfrBtfF68P/wBHgpV/MrGnVTQeSDAYx0NiAJg26GBik+BcjRqmp+0HWVjyokBOpdos0mBEd+4x1HPeLKK1FppURiQeYMCoMGAYO0xhmFMai2+ULFjQbmVzgmVbI5ymjMdLjSSRAN2UfORIPr64c8Q8WqhTyyKgckGbFSoEjYdxv6/Lnfini1as4bSSbyFJA6SwE2MR2+uBaueRWF7sdzJMAc0ASuxEdL9ML9uRskoOVsLxL3l/HDqzeYJE2hSLweUd5iBexPWIxMvi+alLzSKSEHmM7FQ32Egb7g45+maDOsnluII/dmCQYBiNhtB2xDRzfRlEgm/QzM32Esdx264gzONrlDK06VlPGyAvrAn06nlibdj6D3nFl4PxNa6kgiQem3y7gGVnuDjhFfM6p1Dc7LY3EiQTPacF8K4i9IoQbiGIBAuu4P8ADDceZx/lDTM17zvmBs3nAnq3b+OK/wAD8THMUFYKA0QSNgewm599sbsZN8bAbFzUDYuZmctN30s1oMTBAjf1JjEtOdIFN7hyhJ6KoudugHX63xmYI1qouovr32WP4frgPN0jpFJDDV5Ei2miLu3uxtP93thY5j3NCTcHXzajZgCEA8uiI2prab/vET7AYB8Z8J1KcwnT+sANv738f9jix0aQUBVEACAI2A98T0weosbGe3tthgNGKracdaP7P1J++Impk7C/ov8AExiycQyOU8xwMyUAY8pBt6XGA34VljtnKXzifu2GWIq4hemTvPtYD+OGPBuMU8uDPmMTZ11qEHqBBJPrIwT/ANDpflzdA/5f/wCjjah4bLOP/iKcDcggmP7sQT6YXkQOKPHnpCDb7RmmYcFWy4FShJcA3IdtzJY2AJsoG8d5WcU4fXzdRWDOoLgGTGjSJLRaInf3w2or5VYmNNK5MC8gbmFCrIiyi0W6nDBcwXplqg00/wAoYSSpi57Cep3O3r5brBjXIGHz9fh3l5grCKuO5yjRKkuzLTBXUGEht4kwzGBeCbnbpip+IfEJIprl6xVZJ5W+FRF2PxbkWM9cMeL5vKJVNWnUFasoIC30AmATBEnfbbvik8Sz7MAagmbDYCdz+o6dcFjUsw2I+f8Av9Zld/SeVqFWuTVZmYt+bU145RsY2GPcB0ePPSGiFt3nqZ7+uMxu0Ze3EV+PtPofJZA2ZqtaGGoGQFhr7C8hRv6748zXE6SUi2vWyU2bTqMMEBmZmDEm/p6YrHiGo1BwPMLP/wCHDRaIIJnp7XEnecUXOZtqhOlgr6iGKGAzMJJ5QBEgmQALH0xuZ9LaamvX6CdIyviQBh5qtSLErCyBeDex5oJM9BudsOH4ykpTkEOd0KktAEyLRN7gdOmONZvNuaqpUrTp0sGYkoVjYCImYvbYgziw8CpstVWFQlj8Y0iesRfbTb5DGfNlNEA8jz5esoZDLXnV0qUpLq0zYAagDufoPnAxR2z9WlUK1lBfVbTsVtDESSDO49DE4tNLijOzOKRFOSuptyZ02gkCbgHe5uuxNqeGKNYFypI0HlfYsQSLzMBrfI4y4+kyMt3qPBinQntKbxjik1gaRqAEksNWltWkKGA08odIXTJso2wPw7iCVEoZcIKeYRhpzR/EDPr1fiUwOcEcogmDEbnD4eDzoLppDaVaoKlyIExKwdRBgkiBBJBwpzfhnNKPMy6UdYMqjsJZReUDCH+Z/XGhcOSxa+D5wSX1TbPmp5rGoEDNzny31IwP5kNm0kzZgCNjtJbcEymXzNGvltdFMxIdWcKXRGCpUdQeyCPQnCXiL1M0zmpKZqh8ScylqIIOtZUA6WmdNoi1jhLwXjNQU8yk6nzChVYFU1BDp06mOlZXmmLxpm4IZhxDHmLcenvvtLXZiYr8ZeEWyDBQ5qI3KH06QzWJgajIuL9wR0OBcllTTPMOkGMM+PyKeVpGo2ZIpMpUR+FUDEqoKgz3sZiROAMnnvPJBsfTrePtg85YjbiW+42hOX4itPUGQksQAZEBZkrESZ9/lixcNzWpC5VUQgwdUmJjaJj19ML+F5NqbGVDhoMEBo1DlP7ykNO0bHDEixZpMCGtI/d6GBp3E2vucZSFYbRWm4JRpBmPxDTy8pB1yJIIAkRsOu2Ic9nmOkWAlkAHYDTA2sIG3btifMUizq4P4ck3PMSAYtHQSLTBM7ThXRpAAIysEtLE31sdu20WgROHKvcwjjYDcT1M4Ve6wz8sLfUIMEnoSL9OnecS5atUaoVlRpPP0/5B22m5wLmK1Sg6IKmlIgnmbUGJnm0k7bew2GHGb1hkDglTuwEq6k8sajItf/mxsAO0L2ajmAZoeWVYknSxgkCIkntJt69O28C16jfCbOSIG/xWJG+nbuTiTxCoNQwgpFlZhLK5UBbQCRGrc2tIHS4i5gkLyiSLiY6GJ7COwBk+mDUAqDI60ZYvD/GDlWDKwZdN0J7m1hfbHT+HVMxmEDUzSUEC6EEiQDBkNeD3BxxjLlQ4Knc7mNrQLg7W7W6Y6J4O4zGkSVpm0gwq2LSZtePc/LBJkpqPEmPJRox9xDjqZaBXLaQYUqhMkANECbW3++GXDeNJWRK5SoCxKKpUA2vPxbG25xXfE2XDeUQ8gFxG+yEb7dPtg7g2lMlSJ2XUTAPYHYXxoRfw6pvyNbBYVxjxaaBAGWaSpaWYCw9p+m+BMl4iz1Z6Wmggpuwki50yNRu3QemEviDiorMgi5yzNP8AiAP3w58OVuWmLALp6/vWj7E4o3p1QD/lUG8a08wHByyFruXhQ3URM/PHMuI+K85TreWRSBmCrUhI/THauN5xKSVWqEhQGJgHYSTt6fPHIPHL0a2Zy5y/MuoqWg7qRNz7jFOTqMsINNwSr4sqKJdKLXItTi4/xYa+GvGmYUuKORV3ZZXSrDYxcweX6YRZrhBc0Ev+JVYW3/rCvW2Oq8R4qqU6mXyITzaI06TygSuqRaGMdRIn545nX5brDp1avU0BxufnLqt4CvE6tcEV0FKqqgqVcWbeSJMKPcn2mMVvxbmarJGqq7iBuVQdJVdyfUxbDLJ8OrBGRDqq1XJapctpO28w295OG/C+DAKnmsXZerbD1J66R/HtjmKn/IEQAAeg59T61fG8x5SSSBOcZzhj0wNUqzLDQTcQLHp6/PA/HahrpSWIFNNJMk6m/e9DEDr8Ivi2eL85RGYdCC+llYhYlVgKd94I2E9MJc3llMmkwelMK4Bg9YMix9MaFNPv24iDqW5S2oHvjMWNssOoxmNntYPtDLb4gzzPoFTyjp5VIB9CZEwD0tt06QqydcaossfEepBj5E2+4wTmawqUV5fxZBDIOY9AL8pIix9u5wHWmFdQdf5gVEsCAQR3PNO/a3aPk1WDzNd7ESfOJTqNYFiCBcQDaDsBPoTbf5yZWqlMuzweUwFPWO3UbdR1jpKelmSqtyrqggiI5utjafuIxBm85qAERe87mSCdultsRcZqmJ8+f7QBsRcunBs8xXmBHMLkRcgCwPxTvI2G98WajxGktSl5ivrKXct+EWAVW3bpeZExtIxzDKcRJGnUDsIO9p7npO3XE9fPvULHWrKiixFomDcCQJJaPcSdzFLJYHrC16p0vJcaUPUAp+VAIDMywBJKwBZrk7E++EfF/EtRl8sgrTVASxgyQBc6dr7DFa8PZiKjlwWTTJRmhSPWNwL98H5rKiqD5SpfmZ2uogLPxRzywW3puJIvJmf/ABJ289PT4SVewMU8V4s9QhKxJVSY1yxWw5hfUltoPphLwjJarNWWkinU1Soo0CDYcpLztusX3EXJ49wsU6gFNmeU1M7yEm4OlpMgaYv0wLwumapgqXPyAK+sjoPnh4GgXzB3U1Af2Wr55pXqoau6uAH3IqKxmRALTeNjjTh1UUMyW0qQsyUlgmrtqidPwz9zYl6cgtPM6VVDTqRKeZBUgXB0jab6bg2uOig8OrDMImkIrtqUIbpTmN429zB3xA+r3bSattpdKzPpAps7j49lBKxbUSdI67Sd8a8cp1TTlVII28qSWMCFIgkDeY3jBlJlGnS/mNMazIm4kfFtcdD79geNkVXA1IBsrESQ1wIlSv8AAEXvfMt36yK5PfcxPwtSH/FiPxKejZR0XpJBAnpAAtYxLk8lVKlKeoKiiSu20lQDzCP7UzOB+K8KqMz6HpBQAxDaV2gRewmO+0YLyNRjr8uopHlvyg3Y7gggz8PLYbweuNBPeTWV2iuslV6xAXzEkwllOgfLSIECCRcj52Glk0YK61agGkowqQWUQYEgkWJAEHtfCLPcOeoqvVCoKYBUKJdidw2pwNQO3W7XHUjhnDKi06pANNVUNNRQEsHfoxm5E9vc4tzsBtKZW7wLilZGEU1VVSEDtuFEoZiw+GwE++IKWVDMOcSbaR1JtYx6b2G+HFagBT8zTVRouSrDWLCT5hE+hgC5MHC3g2QLVAPM/BYidVMGRvpDaCfY26xi1YEbGQgXVyPM5F6TS6xLwpYSI63N7WFsEpnHUg3AF+8G4+Rgjbaxxpm8s7zUDa6ZBIGkiNyLKe35hPubYmo5LMMqTSYIAeoFvWSD698Q77QWK3+GdGzeanL5YNZtNQgGZjyzBI6SL/O2GvCGd8gBphpqKAJHQAbzig8DrsXbW+uNUtqBkFNIGoTYTb3O+L155GXQI02aX7xv1gX/AExZ6tceOjNAyAsGifjPDKlJ1mAoy2mAb6jVBmw7YYeFs44pqHknzkEkgxq0x17fScRPUFRU1SSacSSfhQiSRHfqO3tifhlE03pLpKqKiAWJmCtzIt2np3wH90pAURvtAz3C/FvEnpF/Lu2klbTzFwl7iRDGV6/LFD4lQZs9l0NyzTawLBV1QvQekn3OLn4tybPXUjVZWuByiKiHmO8kTHzwPmuFxVylUJqdXOtrmASB3jbthufKisd43Hup3iPOcGrOKa0RFX8cpqUEf1jRMiLg9bYu9fJEEg35VnvI2Nrz7YZCkobsR/E4xqq3M+k4811nWjMwK9h+33jSLFXAMtlJQQSsWt2jbb1wPxPIKwFz0Eg3gGY9ZjBVfNhe29/mLYCq5uGMXhSY2H174wrkbVtEsBxKF/SPmGotRKSUbUWUgG5IEho1SF6TG3a1L41k2RVqmm2gnSHUyh/MGUwCCBuCOvQjD3xhWYya9JgS1iCrAXNp1fux6SMOeEqadOkuaUK1EEUg5BEbxAPe3fYdMeibTgxqwon9fh5xM+QC7lNpcbQCJZvWd/qJx7ifitGlWrPUHljU2wp2HQ/fHuCHsiLIMTSwqtnQqrKSIB1TNnHTt8+uB34iQJ5jF4buTMCelyTbAmczCqVpAGrAJ5haY5bDsBscA0q6BgvaSRpJBMbdYHf+GNIxAi/PvK35hlbNGSpETeD3JJ/n+TiPNuCYUggQZBm+x3vvefphbns3zatBXUOv+l/bGgqiQAD6gfz7YeqUJdGM6mY0yALMNxuTNz3n6DBuWzRCkWKwN2NiCbletrR7euFGWqi4gkW0iJBPyv6WxPnEdUDIIJgsQLCIAE9tV+nTtgSguCBvHQRkNgwMCVYgWO4M9CdvcYb5LiJBVxCMwZUKgMusW5idm+/SwM4rhrMw01FuhiQ+0we4vFpwZm11A8osBcNqC3mAbC8iTcXHXZLqLrt+0mw4lipcVByZASnoLXVxcsQeZF6EXiIiBaMCcOqqlF1LNF2I1AIZjsvqbm+wxXaWcSCGk1A1mAlIN9vfr1w5q5k2ohlogoCzPMEmCAT3jpb64jBj+GGchIAM1r5laZpRAixgEhdcjtaYG17YYcQ4OSUzIUbGQay6tJ2JUiT9bCDGHPCuBU3Etm3ptYnRSGk7W1ESw7G38V3FuEAOYru2kf1hpaTqBPaxtimUAaj/AD94PC7wfgeWWVJLlxqMEShBvEhbECOpw44lkm84VGFJUC2ZZaAdiVFjJZp7WPTA1PKZpaQqsmtWiHAFOoQbxpB1dJ2vIxLmK1ViFk6QLhVlRHrAg7GNrYXujb95SOUBBgGayVN67UmemK2guAx0hQoVQd9PqANzO3MMA+F+D1fNqRpUBCvmBlCxqG5DQG5Y774Mrka1LK2qYUKWeCFK7EW63gT88Ncnn0eulWtShEXTtqLAAkau1/lBjBggij3kLgkSDhNavlyxD01BMXaTMmYADLt/a995wUnFHzhNCsi1JNlU+W1hIMydPw6gR29MMv8ArGU4gugKnlKRckKVidREfDAnvJtgbO8Ay1PTpzfOAeVwChJtsg1Lv3Jw3Q6jZto78QHO0rDcLWjUNF01IJcO4NQmFNmYDTBWb222E2HbJuQCUqkmYLatMERaTpA9Nvrhxkc3UollBqaNRJ0htMAxZQBf164LPilOamiUwFtzKJbUDzE78wvFjigV9eYJ0sfxGhKx+y1kZWLWFmWVnT00hZMrf6gRgbOVlqVAK9SopYSEA5U6Rpmet5k+uLFWRalUjz/JgRKrIB3uLQe5JEQN8U/JeHKrVmVipaT+I1VdJ6SXJkz233tAnERR/kYDKvaGcLzWg8hMEz6EA7xvsAY9cN8z4uqMsB4A2tMT7/ztiv5WjzVKR/K5W9wCLRYxG+xxtk+B6ku0SxVTf8vptBP/ALd98C2JCSWgqpY0DGD+LK0Wq6j0AEfM4Eq+K8wJmq4EdI7+gx7l/BjsEbzacOTeSSsSbjvAuO9sPMh4PypDS1V43DysQN7AE9TuRNsKfL06H1+XgkI0mjKyvijMkk+ax9J/SP5+mOn/ANHvEjmKRFUn4pUXkEb36Ge3TFfo+D8qAW8lkUXZmqEN1gATAk9za2LXwDOZKhpo0IEpITrb8xm5JkX67ze+Lrc+N0KoDfnpHYSNVmPM2h16tUW+/f2xrlsuyrU8wghtr2K+vyx6lRqkEDlFo6H/AGx5xOsqoykxbvF9h9/fHBJPE3CuYo4ixGgC+rYHYwBthZ55YgRdfjnsenTf/T0xHm+JhVu2oq14NzA9tvcYr1TjSQxli7Eao3PcTtAtf9cacWFjwIh3FzXxazVSEpDzFgfApMHsYFojDbL1DVDkyVO94WJIJmJ6RE+mF/COKU0gKzFh+Ub33Y2mw6ScF5vOMy+XTWFYiPWYu22x9CNvXG7NkZgqaaA7/qfjBOkiJ6udo6j+Gpub6Rf1uJxmNc14fpuxYUKpB2IFoFhEjaMZjSpxVwfPnMxZrlOCySTMHYxb3n3wOtIKV1c0ibWgzYwL/piJ1IhQ2rVcCbT/AKYIOXJpuYCkC8mYjeOv8cdriXcnyK0auo1dUxymYgg9uvT/AHx7mKaLGl9KgQOUBm6yx3JP22EYgyIjYnYT1Pyj5W649pU2c+WCJL6dRsD1gx/M3xK3kK71J+HZdqgYoSPLEz6bR2k9sWfhnh0MrNmFsBq8skxtMEyLxHLv64Z8ISkiU6QUPpLaDYK1QAnzXNrXIAvaT1xPRyTaanmO7JTqBgu87EiY6xBXb4Phg41jEgIJ3M1jEt2RcUVeBI6E+UV0CYo82oxb/wAQOBIt6TJxJX4O1TLlwWQmQ6sSQoUxPKuq8aovuMPTmqb2CjlWw7wSFO/QdrzONFioHCFgxTTdzBgyffpft85jY0c8S2xKYsqZajRygJeu1Zp51EJBMADXfSLGZBMsR0ATrlJ0KH1xII5YE7QJsYtMdojq0zmZ0oqSy1AdT2sdwNyFAtbcXHecTcA8RUaTebVVqtQ2moFASbGNAl5ECCYtEYwZcRVh6H3faY3XS2/ELyK16I1VayXgKpZAADMXDATAvBYwZMYMPFGp1FDutRmDErTusAfmPSQe/Te99PGXHEzIRdJZQQwZdKm8i2oEqNwRBxWMzklblRjTBjXrcMigHm/KCRsYEyVExE4QyUSBxKL0dIO0fUDUq1HZGChAJippA1EwDBGoxO9yB2viKhnwjFRUDPJm3WYvHad98Ar+yspUVfM2koBFusCPXf1jrieplqaIzqHUmDAEx8ibSLfMxc4r2Q99yitURDeHcepAFKiaWBP4h5lJ1j4VUg/CTuRYHrE1/jHiB3rN+GhmJJlZHSSTN/eJwoz2QqSCSrA3BNo+lvWcZwvInNVloq4NZ20jmttOr1VVEn0U4cqXseYIN7RtXqOKYKqoViSiidPxEE8sCdXXfGuX4p5KhnMMdgCJ+9gB3ifpi6ca8APUoUqIrp51KkAvKQrEAWJF0k32O+2KHm6NbJmMwqippgBoadJIsZiJ3Pt6Ydm6crvW236feE+MrvGlHiL10lEqdbBjvHqRb29cEoKjGTSCIIJYhWJHUT73mLRvhRk/EFfLqGkoW/d2i3Q+59r4ceDmevmaQLI9PVzgiOTa9ubUzBY3kgWmyVQsRUm7x7wHjdGmH8xFdXs2pBaN5MEEGevXAHifP5emoenS0+cNLFgCSoiytJI3vG+oexvzZKjT10zTpAMbxTUAgElZEXgWv2OOOcSzfmZmolKmVPmPpo6NJC32UC3KB2jGnNiONB3uMYFFAMmpZ4krzsy6p0MAPZZgyNt7+2Ljk+LsEVKYC0tJOiNQnVJ5Sv71wfttiq8O4Q1JVaqhFNo0vDAaSP3iIPymfvhi2ZTSILG+kKrcpS49pt29sYLpxoMBNt4fXrijZfLVSemlYkzZSftbfBeX4gGSoaaaz8DaRIB9egP6T32pvEM4I0qABMEmYaYt2mTtB+2DclxSki6FKqF6gAgepIuB6xO2KYYwralFnvX8/nNeDpTmOpe32+V/AX9I0zGcVKLoKiu0BtTMpiYi0Gdrj13vAGywa9Wo2mVEGAN5gWvJiw22wOlakxV5pyNrfKZHqfSLRgZ+Dlq+t60oT0vABson/LJFhgOnx4Rq9oNq8+Mr+2RXpTq5FcH6cy68F8SKpKlzcdrqdgCN5229cBcar1KkioU0zq13kAQY0ibnsew64A4dm0J1UaXMxKqdQHaQQDMSbSDAB2xJUoGjra0rOjQtmOx7kRMfXHPyYcSZbUVxt595nyZjWntNKOTpu8lHCmBIW577CwiJ67+mB8vQoB9JC6t/xEuTYkgSVCj1vvfvEvFqpUO9YLpgaFNy0kwWPLO319MA5rLLJpM7JUcFpmRBNtJEQNjG579cMRbJBbzz0mezJuPVjQCkkTJHKsQZ1HSNy0jePecDZfitRlWoxOlyQYhSJgmTBJn0GwnphHxfMsopgOS4lZN2IB3Nzfvc3+uA6+f5BqDsCLGTAMkRvvbvONuPpRpow9JE6Jl6qMoJSk+41EGTBi836YzHO0eiQCaRJO51EX/yH9cZiz0jE8tLs+kgpcLLUzUEDsIG0xM6vsR8oviAV9Lb6t5sIB6QcWD9jqQUp6mhOUONWomWMA8oBPscD5LLM2XdTTlmJgWkxYzbUCtz8ge09dsQsDjb844iV+tmiYCiw/4wxyylmR1ZTHMqyBe7Pr6xAnDjhPByvl6qMBxcnS5iNrDrNzawG18H5DLLT1AkBVRlpNAOtmUTqHwzKGRJ33tjH7ZA3wghgDH9Z6buqh1XdmKbyNQN5mDJJO9xucQZ1GIOiRTaRBcc5iNXvPWDiu0q1etUOgQqmajMREFiTpVYMiD197WxYaVLQQQCUYSskHe/aIEiN/fG5sgPwm32gJuV6nnKoq6YkGLgdN5t7zhwOLoFETqjTqmewgXgRf8AknAuZzD76VFS8WmZgdpgiR0AM9MAZWo6zCm0ST+aYi1vfcbTgFYAWsFsl7iMlzSlzTWWLU9dwIgsFhtxBPSOncjBGV4VSo0lblLySvJJdpt0kLq69TInaQc1mKuXWnU0hncgaRIHpMRI27R8hLM+azhlk1LBiY0oZB03jfsI6iZjEKlwQwiiC+zCDO9Rj5ro3Ld4UIAqyO7QB6kWB+Qi+HqS1Kb1CUR2AUPUBN4Gox3mYBue22C2U6mqVyQzl1MyA3KR0mdxfuN8b8J8hlJakSEAKnSAAJi1jsb77wcUcY8/1J7KS0+D0KFIrlKqs8wXqSGKm3Ko2Im0+uFudfMAMqVNAEBRfUQBYljcsRuenSMP81wgO6OjKFmSCYO07R3tBMbHpBQ+NCFCAVCKtyTqMHqZJ2N5gfphWXFW8B0C2Zr4c8IniDVPPzDp5YABKhjLEwLkWt7nvhz4S8A1cnxGjVaqr0UDN5iAqSSpQIVO06pmSCAcVPg3HSjl3JNoXTbYfee5mOmHfhrxkKWv9ocur81gvxdZBvBECxtHqcMwsoI1SsTrw3MvnE+PhMqM1pKOwsKoKkQShnr6i3THIOJ+I8xmX1VNDKCSqEcqk7kdyf3jJ+VsdG4hHEcr5dOiRrUaUlBoRYCsomNNul7i18c24pwl8vUNEsQ3UHcdiD8MH5T0OG9VlulB2qHma9hNMqDXqqrVURnYks5IUAKDJPaB88dS4Bw+plAUQUNTU+WqslndTN9RABMkiBHKcc24rkXpCmq+YC6AhrAmCV3mRMTE2kdcE8Ez9elXJqO7KiOzHWWnRTZplpO42EYzI2k7cxeNgN5dWzFQcRd31KDTHlyeTUSAVFzJiWm1x9adR4g9Oo2irbUdLm5Ed5me15xDxzjNR0gUtCELql9dweUkkTHTtivnMOTt8gP4YN21KFHqTcp9+JfK3iHM1KTUKul1qqVmNxGqbQLdDBj54udGhlzkhSFKoiVlB1k82oAJIJHxCPii498c/wCA+GhW5mqQUZAE7sw1aZIsDHQT6dcWnO8RVaiprZm1aZWBErzE/wBmTtvtGNnR4QVLZPlcbiWxbSg+Ic55NarQlnVWhWcywI2PofQj9cJlzfXmnqRhrx/IHz3YhwxqXDD5WPbpB++ARQAPvP8ADGNkXUakU0KHF38/X4wvh3EDMKpYgE30iw7kkD+Ri08Nz9M6Q5YOSYRvgEXuRct6AkDeDtgTIeHdNMefSdJDNLIQL2EEiNcbXsLgTcaUFpUzDKAuiXcRrYG6qvNYHlBi8ar3nGPJoyXj4I8v3/L9JVhjQ5j2hnERDoo01lSDAJLAnoOxJ3ttgjJVGKstXSrLeAsso6TBtPrvhbxXi5pqlSlT0CCtNYCj3IMiACBtcH1xDxLiRTLsorGo1T4hAiZEknm+W52naMc5umuz6nvz5XMVk6d1GpgaPHvnmZzFOmyqFh9XxWBvEAl7A2B5VHpOAeJcaKEB9NWoBOrVy6piLCNhJERcdsJcxxM1VCADlOtjckvcST6g/pieggNIHSFja9yJAvH87Y6XTf09sjbdh3ghIBW405LHQgLHYAxvfcnocD57iT1IkgKsQoAidpsBJxrW0LylGDA3Yn32HtH0xlPJs4BQavQETa5gb7dsb1xDGNZHEbpF7CT0nJEgG/rjzAq5kLYzI9MZhx6nMeJNM6FnKDND31CGVbhtiTNxbYxG4EHbEfCQtNavK0PFxc6mkmOo1GBY/oMGVM0HFzUsVJ1WFxssw25mSBbtOFtDiWnMuKhaEEyRKgCNIYiOXa4Bv064J22Dep+/ny2hE95pxejVDBxdekG4k/D1/wA0TbCui4NtRAKwQG5jDBgRNhNl/wAJFsWvM5klQujc8xcSQCCDIBA2IN+oGAKOQGtwutFYB4eOYkRIj+2JjoN97ZuowajqXzz3wGW+IhznEyS3OdIkKwPQmY9RPffDXN8QBCBXCjSxXa50kaTuZkDoYBHfGleiIepSpamQ6SdIgESGbqSIsO+qbYreYrxM8skn1HTaBF/n9sYhqoWD5tABIlwFOkKKOKjtUBUvTI5QDM6WjmmbyRYgDY4WZ/NQQzFCANUiyzPcnUT1AwuocS5kEQuwsBZrSY37z1xE1EPXSk8hdVwt2IJ2A7kRt1OCQtdSKTdSxZHMqUGgBXjzL/EbmJvsJMnvbDXPUVKLrrNT1SQL6ZAnufeb/ecLeGrT8zUKThWlKa6iVPlkgsxgneY6em+Nc7wxpXzCQuohuYnraJ/s9v3T3v0Gehxc28CNKqCqiIWk7qbG4nrAAEb7de2CspR00+a5tJO8LZbgQL3+VhvirHMaCFSpqUGJW0iL37dbH5nBtPioSQdUmSQ2/f8AUbeov0wepGBrmFqBj1a0AaLMQQIW0RuR/r1+WKzxWloAqaPN3EkTpN7EXBUqTYn1GDEz7tTBvcEfFHz3H2wtrVRDrqdmCnVMgDYAxMThFDmKaVWq0h2UwqwP8JtPf4o/zDGuUQkgDbvgvI1glbSx/DJKuIHwNYkd9O/uoxKF8rzqJog1FOnWfyxN19zzAztGETP2ly8NeIFy2WHmENp1AGeezBtIuJABHfpgfiXEqfExFKhNZCo8xgFOkzAJvygyb2Fu5xV8k4WgNYt5tQg+pSnb5xgnwbU/FqopOt6LBCCRzhlZY+h+U4u9pYY1plr4zwmotHKmqAKocggQfy2A02gkardtsJq1HSaocwoo1A0mwJZE/wC4jFn4QQnCKOacE/s3m1lDGZdgwpgnfetq/wAOEFXNLUy1epQIIZApDC4k8yN2JE39QRhBX8Yb4wHX8QMqLZ1fg5vLsBeNjM/Xp7YZ8J4IauYRQTClWcxdUsxn10298J8pXVFll1MNgfh9z39ox0bNcPOR4e5c/j5lzJi5UnSoHrpOr/GRhrE9pZ2iHJ8WbXmCgkVGnSAO0AfePbE/F1RK7aCCAbksZDRBjf2wf4Z4TTpxVzTeWsyEEySDPO3/AGC/piLjAywLVUpHQOoLKWP+Ivc/L1GBOViAvYQNZqpErUnMFqoQCW21Tv7ET1MTgdsrTFMVF0qw7ktee0Eb7YAau2g1GHLe2qCwP6wbdOtt8aVM+pBMtBEek/K3b7YMA1vDVDU6Jw/jajLinmQ1YVaQYksxUg9CGNuaRIFo3wZR4LRph3oaXL8wrNpdkOm3lyNKiZvcyYtg/wACZQplU8xFFSCbjnVHJKg773bTPXDinwakJikLmSBZZ6wASB7HAOCZuxgjfb7Tk3GOBVXzC+XWWpCqNDEhtI36QQCbSQcScS4SzBg9LykUaAzsCwAM2iRJ646i/AaOrUqIrd13t7EdffAlbhvmNJYmCCNS9QLGLf8AOFFCQN9xDOMOtE7jzzecty9GnTSKMixN926TcXuPl88BNmIXmMn17TYegn0xfPF/BSB51PRKg67karyYEdj3+uOZ5itFyLMCDb3Fu1o+mPQ4cytjUHah+dD+frMbJpNQ/MqlbmKrzk8xJWLwCSJtfbC3L8NqoQRvBKFd2K2BESZJ29caPnOVI2gQR36/Qz9sSUuJsDZiDG67joCNuh29sB1GNdAANAd9t/384ggES1ZbwzVqKHqeQjn4laqoYGYuBsesdMZgFc40cuUBHdkMnvMg9fXGYxr1GUAAKn0EuhHuepui6jUZwV3Y6qkC0AbD/f3OAqR0oSiMgkTLiW6Ak6dSjYQWN+2JWzA5B2N1gBehmQBM+5wFXqFiVO7ncrFyuwi0m6zOwGGMgA/CfPP5kI22m9UB6TFDLq5Kq25tzWnc9AfWYw5ruY0yBIG5IiNwTJgzM3i7XwBR4aDTSmCwCRPQ6bzF5+I3Ha2Ns1mBrJUMTANrRbqInof+b4djUC79N4aqQN5BWpimrQwPmEkTfeWIAAIj19t9sVfifBKlNBWMQ9ioklCZiSbk2uf44thDOAX0zpkoWBgAzcR1NvQgdJmCvnFKH3/PE9OUA2EiCT6dcJf2eW6N16eefSRl9ZRaVZmUoQIAuYgnsCT6xGHq1jKVdI1GmSHvIqRpHWInuLC82wHxbg/Muh4V2uGHwEmekzF94/WDeILTGWmkzqqPB0sC0GJ2IsRJvjnOCrC9jEnYiPqtMvQoU1BV6KAt2EqDF9rQPSPWcQ5p9JBDMdMs07E2mDeTC/8Al+qzg/iGtoFMB9IsKoGorpggExtb/icEUsw1kcEjSTrmdZAJk27ffvhha2u4w5AJLlaGtGcQpAAtt0iB2t64ipfGX1aip7XvP1In6YaeIK66/LRdKpShVmwBQajG9yYn+zhXSXVK0FcwASqgmZ6mJ6/64msLbekHXW8dZfg1TMjmqeVTSJbqzXMAfQn5b3wu8QcDpUlc+dVWoy8nMAjRaLJPaZM74B4h4mzFMCmCwgmZMG1totN8RcW41UzNPRVWykMIUmYBH8Tbt6YP2i6ffGs6BduZVa6mmSrAH0mQfaP9IOHXFqxNOjXQH8Sn5byLipShZJFpKFYNpgmMC1cgV/ECNpJiShAmNgSIm22GnAnFSnWoSNVq1ORsyfFv3QxheraJ1WKgmUo1KuUqcs+U6FY6yGBAHXcG17Y34RTFDP0lkxqAn+xVXTPvof64sXDKB/ZH1W11AoO3xTTEexYHA/ifhDOqZhQXIWktResNRDK/+bUD7riA3BVpcPFeXalwnN0Tp1edTMDYIziB7QsYplLgb5bJmoymK60W9LvUhR1kJoJ/vRi4eJ6XncMqVZJ8yhlyf8FQH/vIPtiTjzhly1AKIVaFRvZXUn/0x9hihuCJbEcTm3AOBtVzlGi4gVKgH+EOyt/7G+mOmePfERy9XLk0wyPrDKd9I0QVPRhP/l+Yzw5kdHEFkA+TlpY9n0jb5u/1OFX9I1D9ozyZcMFWjRVqjnZdTMzn5L+gwJW3rzzmTkExJXcqXL13qUVhhUdy3I11gE/E2wHdTsASFOc4mlYifNVV+FUKxPckgz9MCca4n52lKYK0aZOhe4Mczf2jf2EDpgEU2tEn23GC0+kELCpQi0mN1dQZvYhhaYPYDeO2LW3DXWmj5ckaVkRvIEz7yP0xU8hL1VBtJljMTF4I+UYt+T49oICDlMW6jAZKBAlNYgvCvEmap1mq+YalQhdSswAewB1ARsIAYXBAvEguc143arXSsqMr06ekUt0ZmILye0AAGJ9sKeJUcvUOvSKfVghu14sDIBnqPpgDO55HpqihUUEkknUzRYXPTePW9rYbrW67x65DxLhQ8daSmsLUBaSzCDTsW0iASTssn52Nn9TxzllAK+ZUn8oUSBO/xi0yN97Y5Lm815VqoI19HUwwFwRMC8ASLicSJ5lVVWmjagA1lZpA6i+w74KkAsxgysJ1nPeJaJSmQgdqp5VAghR8RJuoKi5UnbtgDO+HMnWSdKkH4fLIuf8AW04oCDMeSS4bQGjzJOm8T0idrze99xiTw+9eToDsg6gEgMsGewP8cJyZjjUlTKfNS7yy8U/ozplQKdVqYHdSZkk726/PCJf6NnmUrgkdgQR63i3sTi+8B8UlgtGpTbXbmW1rXKsRB9vpiXxFxxaVJgrfiERp6iepi3r64h6sFNRPnpC1YyhcQDIZE0qa06SqyKIDMw1MRuTN5LSce4qo8RRbyQfUsdvpjMZvaic+73vz6QKsCW5j0BUi5BECJ3B3++NkamHNURUC94J1EEafe8z+mEwzKhgSHcxz/lg9t/5t2xtkGKgyIHWDee4sb79Rv647ZyKxr1v8uJqu5YqnExT2JBkDSD1mbkH4d5wDV4uxBCkjUQSJset4H2OFuZJgFlsCCdc9iR1A+fviTLZqmVcwJUSZNvi3EQZtHXGbMQWur4+HHm8cN9rjLIZhmYIELknlUm5JjY7G5uYO30mrUAdM1kAAJgAt3sTtq7wD74U5fijAMQSEAaw6SNwY2Itv1wqqZi0kVEG+0AkC0CDNupj+LsjMOB57/tFEntJ+P1GWpqclqYuCD8TTtO43i42Bw24D4sNWnWp1qGXaiqDkFIBomLNuSO5JO2EXDVdnPlMKsgzSqLErtbdT8yOm+CeFgq9Q0EYNBIU3N9gZ6SRA9pnGHLlJJ1cwG9DGXFMpQpZN2o1HKmoPLRYAIIuXJGowAd/S2+I/DGUeq4RRrLIzKBsAVIBn5we3vIxdOBcOGaE1qYZV5NWkaHOzWmbNI/xfLFqavoVhqA7Er9J/L98c3qOuGMFQLMA7jeVjJ+BF11atesS9YsIpmVVSbBeW50wJ26AHfDjg/AKGVV1pBwXYamqOQzdrfB6WUWtifh9YMdQYttyhoJJMg2uALyCL2wLW4wD5msMYYgFVk8l7yttuptjk5M+fJYJ2l2Kk2Z4TlarEPSR2X85UCIG2orA3Nvf3xC+TqKIojWBAWFAAWbwQQCbbDt7Y0ymeUcwWrFiXdgwk7gCYmJMDrv0xHT4yWapTRn5LzUQrIn94QoEbTc3ta9W/xEE0ZFW4TTippV0d/wCsu/NHW4kRYwvfFG43wUZLMJWpSyg3pqjyoMgjUZ3FhqIJmwOOnZnP1EF1LiN0Y3iBeSu07iflhfUzhaOQCOunWRMGJEgT3vcY0dP1L42s7iTiUrh1BdVWieqEgnoAdat/6c/TFhpMQzjvRA9OQhPsVP0wBxJgK9E6mKu7U2LoVMMDuSBMKNOoSD9gTSZkpQfiWgwPoS6r/wC4nHocRDKGHpKIoRlw3Kh+GLllPM1HSOsK7yp+q484vRV8wSm3l1V//UFZf/Kw+mI+DZpaWaRGMFkSmg//ABIGJA/vN9jgjgoUWb4hUqIfdgtL9V/TDFWpZ3qT8DqL5+Yc9Wgn+xq1Ef5VOKz4kpsTmqkBmzBUveNNODpA7yytP+2GhrS9fT+eppX3LG30JGBOM1KbJVNOZWrToT0IpzBH+f6zigPxE+cSAkbTnD5ZhKWHa8HHmVzflsQQCCINsb5lg7kdjb2H+uAc1TOxIn029sGIxdo+4cMuQSXK1AOUgcs3PN1v3wDQzUNzyJJvEg9+l8e5R6iCYkRtIG3eROJuDU5qwRMAyQJALAgD3k9vvGD0hiPWWQDGyU0rqVIY1CRpIidM3kECV32M+m2LrkMhRpsKhYBlUqugKsqBFxpJmxEzeOmOacL4kaFVtJYQTy9BErN73nqB0+TnIcWqVgq00Vn0k1Az6ZLWgkETHYSf0PJ67HkZ2N7b/nBN3OhZCuhcBEBkf1hQXHbUABO/KPUQMHh6ZYVIJIsLwDNrrIUm+x9cVrL8XprSQM6j8hZm7WPKGYk2IjoQZjbHlCvNQPTLkMo+IFVWL9T2B6kQFxxWxtcgNR1n+GeehD0mbUAKiipBIEg/A97RafvhZW8L1KhKrooLbTCqxbedhK33aSb7d414nVR0pBi7TJEWud5g2+Ubd8G5jOsoYhwSTYBmub2kjSWtP19MFeRRQkJU8z2h4PRNBNQ+YBGpRYxOw2Hof1xXvFPDWohIIGomS5MajeTpU/T0OGNLijlSZew5GsytN5Ci5HraO2wwZS4mKq6aqowi8wQSBceh9xglfIrW28EhTKF/0+t/9al8ngfQpOMxdW4Vl35loKQezlR2MAIQL+uMx0R1Ke78vvL9gx7Cczo1QzXeygk+sCJj+GMfNhVhX1R3FrkXGFVLOAA2XePW/wCuIXqEmwkD9MdwPvdRgFmGtXYGe5mBbBFOqJbSoGuxBuVE7A9ttx06Yjo5Kq1HUFtJHSZAki/uL/LEOWpMCpnSdW+/USfXvhYYNZvePYCxUa/s48v4kF7rEeouOhjC3NZwqIJEgxynuP4GPpgillQFqo7EklWVoDExOxkdLETiei1ClzCgazRM1W5Af7iXYehbBKzC5GQAAjv94z8J5Z1BrAVBRIAF4k3mIuY21AqBJ62xauEUaPnFfJA13NQsW16TJvrMR1JxVaeWzuaZKtXQFEwrMFGmIgILj53sMNKHD1oVBUfShaVi7FSeoViVAub33kDHN6nEWsgzPkG8uVCqihhR0qigkooN2MMYVYF56EmLCOgdCjUzDVNRpCiGswYBtYEEDTqAExckkC2KrleKELUcVSFqPpt8ZuAWFoPqBYdbYZZzjdFKbhENNqlxzkodUAOJMAxfUIEEwTvjnN0z/Eygtx5n+JikxRVADKYZASWqX+OobC15YWthTluOMSfNosSqm24YhoLAqIgdZN5wg4TxxVzLhh5hfYioTLWESxUMIEXiT3thhx3ilN3IqJNZYBZ0bSosQIk6ZFzcWgnrgT0xU6SO3MFkjjJJWap5qIdAVgoUaQGJG4PxmJm0fpiJvEmkliTy8wRgp0rYIeWIMjeYi25xV+I+I6lIFdZOvV5ba106TY6k0kSRYEEGJvhXU4zAqaXksolnHMCtwATefT74anRs25EtUO0ufGfEqstDU7CoYPmaSEQmZE2MHaROxvaMBZHxC5qlWtoJ5gTc7RuY+l46XxRaubd1hrgsahgD4ja8fO3qcMOBIHkGoUMEAmwJ959/0640t0S403kddrl949nQyoRpfVO4EC+ofvQQQRq+3dNmuPqxUKZ5QHGreCW32JJvgTiTMqInmJIMbCbi+kwQe3v1wp1ss8ste0jsO257b/bGvpcejEKlKBVxhS4n5lWnUAb8JuVr262PURYievzxY+B8cU1TJFwGK/vVEIC+wkBp+fXFMzj1VmU0MbFZ3GwOkGRifL5lENPUDpWxEAezQd7nYSSBh9ntLMu1PMrTlyZMlqYbdnAADRA2ktPot8V1s7TCeVoqaGqmoJgnUSDBIiQTtaIAvviGnn2KsC2pWvLTIidttJPYEfbAPnBFMAHlJLM0AAE2AiDqkdenTDHJuWVm1fh8AmWEXMoQSJuLfmj0tfESIlWQ0TNztAJN777X6/bEo4g2k0oAPxMzENEiNoN464FNYNTghQ0WLQBYm5MSBB2/jcLJkqTLwxblWYyoFzYGJja4F95+2JMrlqlN18xjTBG9zqFiANJNuvy9sCvmlK6UDsSSFN4Y9eXtEb327YmoZoGQ6CxA9f7w3nf0xa7mXU2pA1JuGUSPeOt7/F8/rjfIZgUwwEydMgEgFh67wL7XnGrVT5irOmNoBW35hIj53wvzjwSUBVD1kg9jABFpP89QZQ2xkqPm4osA+WlLSxKgSTB1ajABElgLxsT3nG6eJKqEgpKaQsaUYElQYiBJ9IGw2xW6dJ7nQXt8fNuBeADcAdcevkXJJhlVu4gDsJsB37/XGc9IhMvQblg4TxgftjCmHZ3DAcwGogSoiCQSRBj6HDXzUZAKhWqWDPEEw1wQ0jSWkRPraBihJlSXUsWYyNZm4UEAXmRa09MWDIKlOozawKbMFioxubGCQdwYM7G/TCs/SjkXLZIxzGa1AMD5agbRAmLiGiLiImwXpNwc1xNKVNfLhXB2EWBEkMDNiDII6jEHFeJA5rTT/CUMRUFTSULLIBXSTuJsJ33PRZxDNKcwIVaY0gWICyBuLQNuvWT1wKYOLHa4WHAGcKTVyw//AOhBu1SGO4CWn5CMeYr1XOQSANXqCf8AQRjMV/bqe36fadA/07ANjk3/AOpm54cASIWRaCJNjG9r4ky/CWmGUTewImYj0H3xmMx2DsLmIDepLXyjIhDSLXBM3mOkj52wMCqcsMQdoiw+c3mcZjMBpEnEY0BTZdaLP9k7AAfLoP1tgpcoFbmWdWxPUgBiIBPp+t8ZjMSFPBk/iaWDEkag5LEghoJJE79Qd7ntFm+Dh3mmTpYD4vi5gb2IHew2j1xmMwMKgRDfBPCUNaC7chLNpAAsPhYwXInopjEXiqhSeaitUV2aBSYApeCSrSSF9DtpgWjGYzGQ/wDvEUwAaVd4HLJNpmIII7Gdtu3+uLF4ezy1Ip1SXLcgRlGnSTGosLnciCCcZjMOz4wyG5GUHaK+NcG0vqpuGBIgAmVJkwJCi0T7R1xHS4XXqli6yxOoklZJ63m177Xx5jMLxudAmjBgV13M8bgdYA8lhvzLH698GZXgdYFyKX4lvLJZQFPRviPNMdhjMZg9ZYbzQ/RYx3PnyheZ8O5yE1KpCiBzDVBgkTMm/c9TjF8N5gkFVQaRyLq+59fmcZjMU76RQkTosZG9yZfCubKGQhMcv4g5T13Qz2sRvvgJfClUrqDo09bjseov9sZjMAcrczQn9Pw3VTRuB5hUKaxpO4Bt+kj2xvleF1ioMCIgQ1o6iCJ++PMZi/atCH9Nw33kzcA1mRVRSPyGnb5m4PzGNanDqIJ8yvzH/wC2frYxuPb0xmMxYdrkbosKqTp/WRrw2gtxXYk9PKMH0PPjx9DRzEGNwsAm0FoMkjGYzFhiYrJ02IcL+v3hWX8mQXDtG0W+4IOHNKtlvi8glojUSNUerbn3x5jMGm9wCqrVKPpMq8SoIJ/Z9UQbuZttB/jONa/EMuw/+TAtEiqQY9CBOMxmLMsVXA+kV1uJ00jyqKgdmJaI9TB+s4CbiakknL0Sf7v+/wBsZjMLqNDbDYfQSX/qswTRoz30dBt16YjrcUIBbRTBA+IJfvvj3GYIARbtVyIcZqf2f8uMxmMwFRuoz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4104" name="Picture 8" descr="http://t1.gstatic.com/images?q=tbn:ANd9GcQcM6XEd6ciSZb2SpxmSSUZItA-JsnBeTwjYfvMr6Q0j8C4Zv3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916832"/>
            <a:ext cx="3339455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62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684020"/>
              </p:ext>
            </p:extLst>
          </p:nvPr>
        </p:nvGraphicFramePr>
        <p:xfrm>
          <a:off x="395540" y="5805264"/>
          <a:ext cx="829126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</a:tblGrid>
              <a:tr h="504056">
                <a:tc>
                  <a:txBody>
                    <a:bodyPr/>
                    <a:lstStyle/>
                    <a:p>
                      <a:r>
                        <a:rPr lang="es-CO" baseline="0" dirty="0" smtClean="0"/>
                        <a:t>   </a:t>
                      </a:r>
                      <a:r>
                        <a:rPr lang="es-CO" sz="2400" baseline="0" dirty="0" smtClean="0"/>
                        <a:t>  1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2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3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</a:t>
                      </a:r>
                      <a:r>
                        <a:rPr lang="es-CO" sz="2400" dirty="0" smtClean="0"/>
                        <a:t> 4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</a:t>
                      </a:r>
                      <a:r>
                        <a:rPr lang="es-CO" sz="2400" dirty="0" smtClean="0"/>
                        <a:t> 5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6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7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8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9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10</a:t>
                      </a:r>
                      <a:endParaRPr lang="es-CO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Rectángulo redondeado"/>
          <p:cNvSpPr/>
          <p:nvPr/>
        </p:nvSpPr>
        <p:spPr>
          <a:xfrm>
            <a:off x="1979712" y="332656"/>
            <a:ext cx="51845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 BIEN!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6516216" y="4100751"/>
            <a:ext cx="2133663" cy="108012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>
                <a:hlinkClick r:id="rId2" action="ppaction://hlinksldjump"/>
              </a:rPr>
              <a:t>SIGUIENTE</a:t>
            </a:r>
            <a:endParaRPr lang="es-CO" sz="24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254499"/>
            <a:ext cx="3240360" cy="369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44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835696" y="476672"/>
            <a:ext cx="5544616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FALLASTE!</a:t>
            </a: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Flecha izquierda">
            <a:hlinkClick r:id="rId2" action="ppaction://hlinksldjump"/>
          </p:cNvPr>
          <p:cNvSpPr/>
          <p:nvPr/>
        </p:nvSpPr>
        <p:spPr>
          <a:xfrm>
            <a:off x="485292" y="5085184"/>
            <a:ext cx="2304256" cy="1080120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>
                <a:hlinkClick r:id="rId3" action="ppaction://hlinksldjump"/>
              </a:rPr>
              <a:t>ANTERIOR</a:t>
            </a:r>
            <a:endParaRPr lang="es-CO" sz="24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795484"/>
            <a:ext cx="3042084" cy="23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33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260648"/>
            <a:ext cx="8229600" cy="11381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MESA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 redondeado">
            <a:hlinkClick r:id="rId2" action="ppaction://hlinksldjump"/>
          </p:cNvPr>
          <p:cNvSpPr/>
          <p:nvPr/>
        </p:nvSpPr>
        <p:spPr>
          <a:xfrm>
            <a:off x="539552" y="2060848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BOARD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Rectángulo redondeado">
            <a:hlinkClick r:id="rId2" action="ppaction://hlinksldjump"/>
          </p:cNvPr>
          <p:cNvSpPr/>
          <p:nvPr/>
        </p:nvSpPr>
        <p:spPr>
          <a:xfrm>
            <a:off x="560481" y="3247434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CHAIR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Rectángulo redondeado">
            <a:hlinkClick r:id="rId3" action="ppaction://hlinksldjump"/>
          </p:cNvPr>
          <p:cNvSpPr/>
          <p:nvPr/>
        </p:nvSpPr>
        <p:spPr>
          <a:xfrm>
            <a:off x="539552" y="4425280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http://3.bp.blogspot.com/-S6RnnSU3HqE/UEubPSYYu2I/AAAAAAAAL3c/9BOLX7on-pA/s1600/mes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173575"/>
            <a:ext cx="3849638" cy="3167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29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596624"/>
              </p:ext>
            </p:extLst>
          </p:nvPr>
        </p:nvGraphicFramePr>
        <p:xfrm>
          <a:off x="395540" y="5805264"/>
          <a:ext cx="829126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</a:tblGrid>
              <a:tr h="504056">
                <a:tc>
                  <a:txBody>
                    <a:bodyPr/>
                    <a:lstStyle/>
                    <a:p>
                      <a:r>
                        <a:rPr lang="es-CO" baseline="0" dirty="0" smtClean="0"/>
                        <a:t>   </a:t>
                      </a:r>
                      <a:r>
                        <a:rPr lang="es-CO" sz="2400" baseline="0" dirty="0" smtClean="0"/>
                        <a:t>  1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2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3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</a:t>
                      </a:r>
                      <a:r>
                        <a:rPr lang="es-CO" sz="2400" dirty="0" smtClean="0"/>
                        <a:t> 4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</a:t>
                      </a:r>
                      <a:r>
                        <a:rPr lang="es-CO" sz="2400" dirty="0" smtClean="0"/>
                        <a:t> 5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6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7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8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9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10</a:t>
                      </a:r>
                      <a:endParaRPr lang="es-CO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Rectángulo redondeado"/>
          <p:cNvSpPr/>
          <p:nvPr/>
        </p:nvSpPr>
        <p:spPr>
          <a:xfrm>
            <a:off x="1979712" y="332656"/>
            <a:ext cx="51845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 BIEN!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6516216" y="4100751"/>
            <a:ext cx="2133663" cy="108012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/>
              <a:t>SIGUIENTE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77208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835696" y="476672"/>
            <a:ext cx="5544616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FALLASTE!</a:t>
            </a: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Flecha izquierda">
            <a:hlinkClick r:id="rId2" action="ppaction://hlinksldjump"/>
          </p:cNvPr>
          <p:cNvSpPr/>
          <p:nvPr/>
        </p:nvSpPr>
        <p:spPr>
          <a:xfrm>
            <a:off x="485292" y="5085184"/>
            <a:ext cx="2304256" cy="1080120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>
                <a:hlinkClick r:id="rId3" action="ppaction://hlinksldjump"/>
              </a:rPr>
              <a:t>ANTERIOR</a:t>
            </a:r>
            <a:endParaRPr lang="es-CO" sz="24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795484"/>
            <a:ext cx="3042084" cy="23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4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260648"/>
            <a:ext cx="8229600" cy="11381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SILLA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 redondeado">
            <a:hlinkClick r:id="rId2" action="ppaction://hlinksldjump"/>
          </p:cNvPr>
          <p:cNvSpPr/>
          <p:nvPr/>
        </p:nvSpPr>
        <p:spPr>
          <a:xfrm>
            <a:off x="539552" y="2060848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COLORS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Rectángulo redondeado">
            <a:hlinkClick r:id="rId3" action="ppaction://hlinksldjump"/>
          </p:cNvPr>
          <p:cNvSpPr/>
          <p:nvPr/>
        </p:nvSpPr>
        <p:spPr>
          <a:xfrm>
            <a:off x="560481" y="3247434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CHAIR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Rectángulo redondeado">
            <a:hlinkClick r:id="rId2" action="ppaction://hlinksldjump"/>
          </p:cNvPr>
          <p:cNvSpPr/>
          <p:nvPr/>
        </p:nvSpPr>
        <p:spPr>
          <a:xfrm>
            <a:off x="539552" y="4425280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PENCIL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http://mueblesvimar.com/images/categories/SILLA-YUCATA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5" y="1985580"/>
            <a:ext cx="3816424" cy="374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76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639994"/>
              </p:ext>
            </p:extLst>
          </p:nvPr>
        </p:nvGraphicFramePr>
        <p:xfrm>
          <a:off x="395540" y="5805264"/>
          <a:ext cx="829126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</a:tblGrid>
              <a:tr h="504056">
                <a:tc>
                  <a:txBody>
                    <a:bodyPr/>
                    <a:lstStyle/>
                    <a:p>
                      <a:r>
                        <a:rPr lang="es-CO" baseline="0" dirty="0" smtClean="0"/>
                        <a:t>   </a:t>
                      </a:r>
                      <a:r>
                        <a:rPr lang="es-CO" sz="2400" baseline="0" dirty="0" smtClean="0"/>
                        <a:t>  1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2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3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</a:t>
                      </a:r>
                      <a:r>
                        <a:rPr lang="es-CO" sz="2400" dirty="0" smtClean="0"/>
                        <a:t> 4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</a:t>
                      </a:r>
                      <a:r>
                        <a:rPr lang="es-CO" sz="2400" dirty="0" smtClean="0"/>
                        <a:t> 5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6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7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8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9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10</a:t>
                      </a:r>
                      <a:endParaRPr lang="es-CO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Rectángulo redondeado"/>
          <p:cNvSpPr/>
          <p:nvPr/>
        </p:nvSpPr>
        <p:spPr>
          <a:xfrm>
            <a:off x="1979712" y="332656"/>
            <a:ext cx="51845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 BIEN!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Flecha derecha">
            <a:hlinkClick r:id="rId2" action="ppaction://hlinksldjump"/>
          </p:cNvPr>
          <p:cNvSpPr/>
          <p:nvPr/>
        </p:nvSpPr>
        <p:spPr>
          <a:xfrm>
            <a:off x="6516216" y="4100751"/>
            <a:ext cx="2133663" cy="108012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/>
              <a:t>SIGUIENTE</a:t>
            </a:r>
            <a:endParaRPr lang="es-CO" sz="2400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492896"/>
            <a:ext cx="2229309" cy="254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16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188977"/>
              </p:ext>
            </p:extLst>
          </p:nvPr>
        </p:nvGraphicFramePr>
        <p:xfrm>
          <a:off x="395540" y="5805264"/>
          <a:ext cx="829126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</a:tblGrid>
              <a:tr h="504056">
                <a:tc>
                  <a:txBody>
                    <a:bodyPr/>
                    <a:lstStyle/>
                    <a:p>
                      <a:r>
                        <a:rPr lang="es-CO" baseline="0" dirty="0" smtClean="0"/>
                        <a:t>   </a:t>
                      </a:r>
                      <a:r>
                        <a:rPr lang="es-CO" sz="2400" baseline="0" dirty="0" smtClean="0"/>
                        <a:t>  1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2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3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</a:t>
                      </a:r>
                      <a:r>
                        <a:rPr lang="es-CO" sz="2400" dirty="0" smtClean="0"/>
                        <a:t> 4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</a:t>
                      </a:r>
                      <a:r>
                        <a:rPr lang="es-CO" sz="2400" dirty="0" smtClean="0"/>
                        <a:t> 5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6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7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8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9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10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" name="3 Rectángulo redondeado"/>
          <p:cNvSpPr/>
          <p:nvPr/>
        </p:nvSpPr>
        <p:spPr>
          <a:xfrm>
            <a:off x="1979712" y="332656"/>
            <a:ext cx="51845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 BIEN!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Flecha derecha">
            <a:hlinkClick r:id="rId2" action="ppaction://hlinksldjump"/>
          </p:cNvPr>
          <p:cNvSpPr/>
          <p:nvPr/>
        </p:nvSpPr>
        <p:spPr>
          <a:xfrm>
            <a:off x="6588224" y="4293096"/>
            <a:ext cx="2160240" cy="100811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SIGUIENTE</a:t>
            </a:r>
            <a:endParaRPr lang="es-CO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254499"/>
            <a:ext cx="3240360" cy="369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11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835696" y="476672"/>
            <a:ext cx="5544616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FALLASTE!</a:t>
            </a: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Flecha izquierda">
            <a:hlinkClick r:id="rId2" action="ppaction://hlinksldjump"/>
          </p:cNvPr>
          <p:cNvSpPr/>
          <p:nvPr/>
        </p:nvSpPr>
        <p:spPr>
          <a:xfrm>
            <a:off x="485292" y="5085184"/>
            <a:ext cx="2304256" cy="1080120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>
                <a:hlinkClick r:id="rId3" action="ppaction://hlinksldjump"/>
              </a:rPr>
              <a:t>ANTERIOR</a:t>
            </a:r>
            <a:endParaRPr lang="es-CO" sz="24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420" y="2542170"/>
            <a:ext cx="5256584" cy="253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39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636912"/>
            <a:ext cx="3681136" cy="2952328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FELICITACIONES CACHORRO</a:t>
            </a:r>
            <a:endParaRPr lang="es-CO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950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835696" y="476672"/>
            <a:ext cx="5544616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FALLASTE!</a:t>
            </a: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Flecha izquierda">
            <a:hlinkClick r:id="rId2" action="ppaction://hlinksldjump"/>
          </p:cNvPr>
          <p:cNvSpPr/>
          <p:nvPr/>
        </p:nvSpPr>
        <p:spPr>
          <a:xfrm>
            <a:off x="485292" y="5085184"/>
            <a:ext cx="2304256" cy="1080120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/>
              <a:t>ANTERIOR</a:t>
            </a:r>
            <a:endParaRPr lang="es-CO" sz="2400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795484"/>
            <a:ext cx="3042084" cy="23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79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  <a:r>
              <a:rPr lang="es-CO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COMEDOR</a:t>
            </a:r>
            <a:endParaRPr lang="es-CO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 redondeado">
            <a:hlinkClick r:id="rId2" action="ppaction://hlinksldjump"/>
          </p:cNvPr>
          <p:cNvSpPr/>
          <p:nvPr/>
        </p:nvSpPr>
        <p:spPr>
          <a:xfrm>
            <a:off x="539552" y="2060848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DINING</a:t>
            </a:r>
          </a:p>
        </p:txBody>
      </p:sp>
      <p:sp>
        <p:nvSpPr>
          <p:cNvPr id="12" name="11 Rectángulo redondeado">
            <a:hlinkClick r:id="rId3" action="ppaction://hlinksldjump"/>
          </p:cNvPr>
          <p:cNvSpPr/>
          <p:nvPr/>
        </p:nvSpPr>
        <p:spPr>
          <a:xfrm>
            <a:off x="560481" y="3247434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</a:t>
            </a:r>
          </a:p>
        </p:txBody>
      </p:sp>
      <p:sp>
        <p:nvSpPr>
          <p:cNvPr id="13" name="12 Rectángulo redondeado">
            <a:hlinkClick r:id="rId3" action="ppaction://hlinksldjump"/>
          </p:cNvPr>
          <p:cNvSpPr/>
          <p:nvPr/>
        </p:nvSpPr>
        <p:spPr>
          <a:xfrm>
            <a:off x="560481" y="4437112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060848"/>
            <a:ext cx="3530645" cy="34129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8344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761150"/>
              </p:ext>
            </p:extLst>
          </p:nvPr>
        </p:nvGraphicFramePr>
        <p:xfrm>
          <a:off x="395540" y="5805264"/>
          <a:ext cx="829126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</a:tblGrid>
              <a:tr h="504056">
                <a:tc>
                  <a:txBody>
                    <a:bodyPr/>
                    <a:lstStyle/>
                    <a:p>
                      <a:r>
                        <a:rPr lang="es-CO" baseline="0" dirty="0" smtClean="0"/>
                        <a:t>   </a:t>
                      </a:r>
                      <a:r>
                        <a:rPr lang="es-CO" sz="2400" baseline="0" dirty="0" smtClean="0"/>
                        <a:t>  1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2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3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</a:t>
                      </a:r>
                      <a:r>
                        <a:rPr lang="es-CO" sz="2400" dirty="0" smtClean="0"/>
                        <a:t> 4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</a:t>
                      </a:r>
                      <a:r>
                        <a:rPr lang="es-CO" sz="2400" dirty="0" smtClean="0"/>
                        <a:t> 5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6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7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8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9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10</a:t>
                      </a:r>
                      <a:endParaRPr lang="es-CO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Rectángulo redondeado"/>
          <p:cNvSpPr/>
          <p:nvPr/>
        </p:nvSpPr>
        <p:spPr>
          <a:xfrm>
            <a:off x="1979712" y="332656"/>
            <a:ext cx="51845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 BIEN!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Flecha derecha">
            <a:hlinkClick r:id="rId2" action="ppaction://hlinksldjump"/>
          </p:cNvPr>
          <p:cNvSpPr/>
          <p:nvPr/>
        </p:nvSpPr>
        <p:spPr>
          <a:xfrm>
            <a:off x="6516216" y="4100751"/>
            <a:ext cx="2133663" cy="108012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>
                <a:hlinkClick r:id="rId2" action="ppaction://hlinksldjump"/>
              </a:rPr>
              <a:t>SIGUIENTE</a:t>
            </a:r>
            <a:endParaRPr lang="es-CO" sz="24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492896"/>
            <a:ext cx="2229309" cy="254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04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835696" y="476672"/>
            <a:ext cx="5544616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FALLASTE!</a:t>
            </a: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Flecha izquierda">
            <a:hlinkClick r:id="rId2" action="ppaction://hlinksldjump"/>
          </p:cNvPr>
          <p:cNvSpPr/>
          <p:nvPr/>
        </p:nvSpPr>
        <p:spPr>
          <a:xfrm>
            <a:off x="485292" y="5085184"/>
            <a:ext cx="2304256" cy="1080120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>
                <a:hlinkClick r:id="rId2" action="ppaction://hlinksldjump"/>
              </a:rPr>
              <a:t>ANTERIOR</a:t>
            </a:r>
            <a:endParaRPr lang="es-CO" sz="24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795484"/>
            <a:ext cx="3042084" cy="23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11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CAMA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 redondeado">
            <a:hlinkClick r:id="rId2" action="ppaction://hlinksldjump"/>
          </p:cNvPr>
          <p:cNvSpPr/>
          <p:nvPr/>
        </p:nvSpPr>
        <p:spPr>
          <a:xfrm>
            <a:off x="560481" y="2060848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REDBULL</a:t>
            </a:r>
            <a:endParaRPr lang="es-CO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Rectángulo redondeado">
            <a:hlinkClick r:id="rId2" action="ppaction://hlinksldjump"/>
          </p:cNvPr>
          <p:cNvSpPr/>
          <p:nvPr/>
        </p:nvSpPr>
        <p:spPr>
          <a:xfrm>
            <a:off x="560481" y="3247434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DOG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Rectángulo redondeado">
            <a:hlinkClick r:id="rId3" action="ppaction://hlinksldjump"/>
          </p:cNvPr>
          <p:cNvSpPr/>
          <p:nvPr/>
        </p:nvSpPr>
        <p:spPr>
          <a:xfrm>
            <a:off x="560481" y="4437112"/>
            <a:ext cx="316835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</a:t>
            </a: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012607"/>
            <a:ext cx="3810000" cy="33337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7638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332898"/>
              </p:ext>
            </p:extLst>
          </p:nvPr>
        </p:nvGraphicFramePr>
        <p:xfrm>
          <a:off x="395540" y="5805264"/>
          <a:ext cx="8291260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</a:tblGrid>
              <a:tr h="504056">
                <a:tc>
                  <a:txBody>
                    <a:bodyPr/>
                    <a:lstStyle/>
                    <a:p>
                      <a:r>
                        <a:rPr lang="es-CO" baseline="0" dirty="0" smtClean="0"/>
                        <a:t>   </a:t>
                      </a:r>
                      <a:r>
                        <a:rPr lang="es-CO" sz="2400" baseline="0" dirty="0" smtClean="0"/>
                        <a:t>  1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2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3</a:t>
                      </a:r>
                      <a:endParaRPr lang="es-CO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</a:t>
                      </a:r>
                      <a:r>
                        <a:rPr lang="es-CO" sz="2400" dirty="0" smtClean="0"/>
                        <a:t> 4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</a:t>
                      </a:r>
                      <a:r>
                        <a:rPr lang="es-CO" sz="2400" dirty="0" smtClean="0"/>
                        <a:t> 5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6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 smtClean="0"/>
                        <a:t>    7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8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9</a:t>
                      </a:r>
                      <a:endParaRPr lang="es-C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    </a:t>
                      </a:r>
                      <a:r>
                        <a:rPr lang="es-CO" sz="2400" dirty="0" smtClean="0"/>
                        <a:t>10</a:t>
                      </a:r>
                      <a:endParaRPr lang="es-CO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Rectángulo redondeado"/>
          <p:cNvSpPr/>
          <p:nvPr/>
        </p:nvSpPr>
        <p:spPr>
          <a:xfrm>
            <a:off x="1979712" y="332656"/>
            <a:ext cx="51845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 BIEN!</a:t>
            </a:r>
            <a:endParaRPr lang="es-CO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Flecha derecha">
            <a:hlinkClick r:id="rId2" action="ppaction://hlinksldjump"/>
          </p:cNvPr>
          <p:cNvSpPr/>
          <p:nvPr/>
        </p:nvSpPr>
        <p:spPr>
          <a:xfrm>
            <a:off x="6516216" y="4100751"/>
            <a:ext cx="2133663" cy="108012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 smtClean="0"/>
              <a:t>SIGUIENTE</a:t>
            </a:r>
            <a:endParaRPr lang="es-CO" sz="24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492896"/>
            <a:ext cx="2229309" cy="254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52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268</TotalTime>
  <Words>331</Words>
  <Application>Microsoft Office PowerPoint</Application>
  <PresentationFormat>Presentación en pantalla (4:3)</PresentationFormat>
  <Paragraphs>185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Adyacencia</vt:lpstr>
      <vt:lpstr>OBJETOS DE CASA </vt:lpstr>
      <vt:lpstr>   PUERTA</vt:lpstr>
      <vt:lpstr>Presentación de PowerPoint</vt:lpstr>
      <vt:lpstr>Presentación de PowerPoint</vt:lpstr>
      <vt:lpstr>                         COMEDOR</vt:lpstr>
      <vt:lpstr>Presentación de PowerPoint</vt:lpstr>
      <vt:lpstr>Presentación de PowerPoint</vt:lpstr>
      <vt:lpstr>                    CAMA</vt:lpstr>
      <vt:lpstr>Presentación de PowerPoint</vt:lpstr>
      <vt:lpstr>Presentación de PowerPoint</vt:lpstr>
      <vt:lpstr>                     VENTANA</vt:lpstr>
      <vt:lpstr>Presentación de PowerPoint</vt:lpstr>
      <vt:lpstr>Presentación de PowerPoint</vt:lpstr>
      <vt:lpstr>                     TABLERO</vt:lpstr>
      <vt:lpstr>Presentación de PowerPoint</vt:lpstr>
      <vt:lpstr>Presentación de PowerPoint</vt:lpstr>
      <vt:lpstr>                        alcoba</vt:lpstr>
      <vt:lpstr>Presentación de PowerPoint</vt:lpstr>
      <vt:lpstr>Presentación de PowerPoint</vt:lpstr>
      <vt:lpstr>                 cocina</vt:lpstr>
      <vt:lpstr>Presentación de PowerPoint</vt:lpstr>
      <vt:lpstr>Presentación de PowerPoint</vt:lpstr>
      <vt:lpstr>                   jardín</vt:lpstr>
      <vt:lpstr>Presentación de PowerPoint</vt:lpstr>
      <vt:lpstr>Presentación de PowerPoint</vt:lpstr>
      <vt:lpstr>                         MESA</vt:lpstr>
      <vt:lpstr>Presentación de PowerPoint</vt:lpstr>
      <vt:lpstr>Presentación de PowerPoint</vt:lpstr>
      <vt:lpstr>                     SILLA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Sitios de Interés</dc:title>
  <dc:creator>MADRE LAURA</dc:creator>
  <cp:lastModifiedBy>Liboria Renteria</cp:lastModifiedBy>
  <cp:revision>29</cp:revision>
  <dcterms:created xsi:type="dcterms:W3CDTF">2013-11-06T21:24:37Z</dcterms:created>
  <dcterms:modified xsi:type="dcterms:W3CDTF">2014-08-13T03:35:28Z</dcterms:modified>
</cp:coreProperties>
</file>