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3"/>
  </p:notesMasterIdLst>
  <p:sldIdLst>
    <p:sldId id="256" r:id="rId2"/>
    <p:sldId id="257" r:id="rId3"/>
    <p:sldId id="258" r:id="rId4"/>
    <p:sldId id="262" r:id="rId5"/>
    <p:sldId id="260" r:id="rId6"/>
    <p:sldId id="261" r:id="rId7"/>
    <p:sldId id="259" r:id="rId8"/>
    <p:sldId id="266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1" r:id="rId23"/>
    <p:sldId id="279" r:id="rId24"/>
    <p:sldId id="280" r:id="rId25"/>
    <p:sldId id="278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65F32-0A47-445D-9D18-B4CD6B0BA181}" type="datetimeFigureOut">
              <a:rPr lang="es-CO" smtClean="0"/>
              <a:t>12/11/2013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2DF0A-B705-4DFB-B016-0F13D65855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329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2DF0A-B705-4DFB-B016-0F13D65855B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4055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EE3-AB82-4250-8613-60179DDF01A9}" type="datetimeFigureOut">
              <a:rPr lang="es-CO" smtClean="0"/>
              <a:pPr/>
              <a:t>12/11/2013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28D8F-8891-4512-8FC6-5AB8F9715EE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EE3-AB82-4250-8613-60179DDF01A9}" type="datetimeFigureOut">
              <a:rPr lang="es-CO" smtClean="0"/>
              <a:pPr/>
              <a:t>12/11/2013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28D8F-8891-4512-8FC6-5AB8F9715EE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EE3-AB82-4250-8613-60179DDF01A9}" type="datetimeFigureOut">
              <a:rPr lang="es-CO" smtClean="0"/>
              <a:pPr/>
              <a:t>12/11/2013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28D8F-8891-4512-8FC6-5AB8F9715EE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EE3-AB82-4250-8613-60179DDF01A9}" type="datetimeFigureOut">
              <a:rPr lang="es-CO" smtClean="0"/>
              <a:pPr/>
              <a:t>12/11/2013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28D8F-8891-4512-8FC6-5AB8F9715EE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EE3-AB82-4250-8613-60179DDF01A9}" type="datetimeFigureOut">
              <a:rPr lang="es-CO" smtClean="0"/>
              <a:pPr/>
              <a:t>12/11/2013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28D8F-8891-4512-8FC6-5AB8F9715EE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EE3-AB82-4250-8613-60179DDF01A9}" type="datetimeFigureOut">
              <a:rPr lang="es-CO" smtClean="0"/>
              <a:pPr/>
              <a:t>12/11/2013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28D8F-8891-4512-8FC6-5AB8F9715EE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EE3-AB82-4250-8613-60179DDF01A9}" type="datetimeFigureOut">
              <a:rPr lang="es-CO" smtClean="0"/>
              <a:pPr/>
              <a:t>12/11/2013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28D8F-8891-4512-8FC6-5AB8F9715EE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EE3-AB82-4250-8613-60179DDF01A9}" type="datetimeFigureOut">
              <a:rPr lang="es-CO" smtClean="0"/>
              <a:pPr/>
              <a:t>12/11/2013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28D8F-8891-4512-8FC6-5AB8F9715EE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EE3-AB82-4250-8613-60179DDF01A9}" type="datetimeFigureOut">
              <a:rPr lang="es-CO" smtClean="0"/>
              <a:pPr/>
              <a:t>12/11/2013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28D8F-8891-4512-8FC6-5AB8F9715EE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EE3-AB82-4250-8613-60179DDF01A9}" type="datetimeFigureOut">
              <a:rPr lang="es-CO" smtClean="0"/>
              <a:pPr/>
              <a:t>12/11/2013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28D8F-8891-4512-8FC6-5AB8F9715EE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EE3-AB82-4250-8613-60179DDF01A9}" type="datetimeFigureOut">
              <a:rPr lang="es-CO" smtClean="0"/>
              <a:pPr/>
              <a:t>12/11/2013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28D8F-8891-4512-8FC6-5AB8F9715EE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bg1">
                <a:tint val="80000"/>
                <a:satMod val="300000"/>
                <a:alpha val="97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8FEE3-AB82-4250-8613-60179DDF01A9}" type="datetimeFigureOut">
              <a:rPr lang="es-CO" smtClean="0"/>
              <a:pPr/>
              <a:t>12/11/2013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28D8F-8891-4512-8FC6-5AB8F9715EE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13387" y="0"/>
            <a:ext cx="7772400" cy="1470025"/>
          </a:xfrm>
        </p:spPr>
        <p:txBody>
          <a:bodyPr/>
          <a:lstStyle/>
          <a:p>
            <a:r>
              <a:rPr lang="es-CO" dirty="0" smtClean="0">
                <a:solidFill>
                  <a:srgbClr val="FF0000"/>
                </a:solidFill>
              </a:rPr>
              <a:t>LA PARTES DEL SALON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548680"/>
            <a:ext cx="6400800" cy="1752600"/>
          </a:xfrm>
        </p:spPr>
        <p:txBody>
          <a:bodyPr/>
          <a:lstStyle/>
          <a:p>
            <a:r>
              <a:rPr lang="es-ES_tradnl" b="1" dirty="0" smtClean="0">
                <a:solidFill>
                  <a:srgbClr val="FF0000"/>
                </a:solidFill>
              </a:rPr>
              <a:t>Andr</a:t>
            </a:r>
            <a:r>
              <a:rPr lang="es-ES_tradnl" b="1" dirty="0" smtClean="0">
                <a:solidFill>
                  <a:srgbClr val="FF0000"/>
                </a:solidFill>
              </a:rPr>
              <a:t>és Camilo </a:t>
            </a:r>
            <a:r>
              <a:rPr lang="es-ES_tradnl" b="1" dirty="0" err="1" smtClean="0">
                <a:solidFill>
                  <a:srgbClr val="FF0000"/>
                </a:solidFill>
              </a:rPr>
              <a:t>Veléz</a:t>
            </a:r>
            <a:r>
              <a:rPr lang="es-ES_tradnl" b="1" dirty="0" smtClean="0">
                <a:solidFill>
                  <a:srgbClr val="FF0000"/>
                </a:solidFill>
              </a:rPr>
              <a:t> Racine</a:t>
            </a:r>
            <a:endParaRPr lang="es-ES_tradnl" b="1" dirty="0" smtClean="0">
              <a:solidFill>
                <a:srgbClr val="FF0000"/>
              </a:solidFill>
            </a:endParaRPr>
          </a:p>
          <a:p>
            <a:r>
              <a:rPr lang="es-ES_tradnl" b="1" dirty="0" smtClean="0">
                <a:solidFill>
                  <a:srgbClr val="FF0000"/>
                </a:solidFill>
              </a:rPr>
              <a:t>9º2</a:t>
            </a:r>
            <a:endParaRPr lang="es-CO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1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8000" dirty="0" smtClean="0"/>
              <a:t>FALLASTE</a:t>
            </a:r>
            <a:endParaRPr lang="es-CO" sz="8000" dirty="0"/>
          </a:p>
        </p:txBody>
      </p:sp>
      <p:sp>
        <p:nvSpPr>
          <p:cNvPr id="4" name="3 Flecha izquierda">
            <a:hlinkClick r:id="rId2" action="ppaction://hlinksldjump"/>
          </p:cNvPr>
          <p:cNvSpPr/>
          <p:nvPr/>
        </p:nvSpPr>
        <p:spPr>
          <a:xfrm>
            <a:off x="1010013" y="4293096"/>
            <a:ext cx="1656184" cy="11521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ANTERIOR</a:t>
            </a:r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440" y="1560566"/>
            <a:ext cx="2273027" cy="240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63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CO" sz="3200" dirty="0" smtClean="0">
                <a:solidFill>
                  <a:schemeClr val="tx1"/>
                </a:solidFill>
              </a:rPr>
              <a:t>TABLERO</a:t>
            </a:r>
            <a:endParaRPr lang="es-CO" sz="3200" dirty="0">
              <a:solidFill>
                <a:schemeClr val="tx1"/>
              </a:solidFill>
            </a:endParaRPr>
          </a:p>
        </p:txBody>
      </p:sp>
      <p:sp>
        <p:nvSpPr>
          <p:cNvPr id="4" name="3 Proceso alternativo">
            <a:hlinkClick r:id="rId2" action="ppaction://hlinksldjump"/>
          </p:cNvPr>
          <p:cNvSpPr/>
          <p:nvPr/>
        </p:nvSpPr>
        <p:spPr>
          <a:xfrm>
            <a:off x="539552" y="2060848"/>
            <a:ext cx="4392488" cy="86409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/>
              <a:t>BOARD</a:t>
            </a:r>
            <a:endParaRPr lang="es-CO" sz="3200" dirty="0"/>
          </a:p>
        </p:txBody>
      </p:sp>
      <p:sp>
        <p:nvSpPr>
          <p:cNvPr id="6" name="5 Proceso alternativo">
            <a:hlinkClick r:id="rId3" action="ppaction://hlinksldjump"/>
          </p:cNvPr>
          <p:cNvSpPr/>
          <p:nvPr/>
        </p:nvSpPr>
        <p:spPr>
          <a:xfrm>
            <a:off x="526524" y="3140968"/>
            <a:ext cx="4392488" cy="86409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 smtClean="0"/>
              <a:t>GRANDFATHER</a:t>
            </a:r>
            <a:endParaRPr lang="es-CO" sz="3200" dirty="0"/>
          </a:p>
        </p:txBody>
      </p:sp>
      <p:sp>
        <p:nvSpPr>
          <p:cNvPr id="7" name="6 Proceso alternativo">
            <a:hlinkClick r:id="rId3" action="ppaction://hlinksldjump"/>
          </p:cNvPr>
          <p:cNvSpPr/>
          <p:nvPr/>
        </p:nvSpPr>
        <p:spPr>
          <a:xfrm>
            <a:off x="526524" y="4221088"/>
            <a:ext cx="4392488" cy="86409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 smtClean="0"/>
              <a:t>UNCLE </a:t>
            </a:r>
            <a:endParaRPr lang="es-CO" sz="3200" dirty="0"/>
          </a:p>
        </p:txBody>
      </p:sp>
      <p:sp>
        <p:nvSpPr>
          <p:cNvPr id="3" name="AutoShape 2" descr="data:image/jpeg;base64,/9j/4AAQSkZJRgABAQAAAQABAAD/2wCEAAkGBhISEBEUEBEWFRUTGBQWFRQWGRcUFhUZFhgXFxYXGxgYHCYhGRojHRYWIC8gJCcpLC0sGB8yNTMqNSYrLCkBCQoKBQUFDQUFDSkYEhgpKSkpKSkpKSkpKSkpKSkpKSkpKSkpKSkpKSkpKSkpKSkpKSkpKSkpKSkpKSkpKSkpKf/AABEIAQsAvQMBIgACEQEDEQH/xAAcAAEAAgMBAQEAAAAAAAAAAAAABQYDBAcCAQj/xABGEAACAQMCBAIHAwkGBAcBAAABAgMABBEFEgYTITFBUQcUIjJhcYEjQpEkM1JicpKhsbIVFlNjc4I0Q0STNVSDoqSzwQj/xAAUAQEAAAAAAAAAAAAAAAAAAAAA/8QAFBEBAAAAAAAAAAAAAAAAAAAAAP/aAAwDAQACEQMRAD8A7jSlKBSlKBSlKBSlKBSlYL69SGKSWRtqRqzux8FUEk/gKDPSqfpsepRRi4LGczZklsn2I0Ic7ljgkAxuRCFKuSGZchkyc2HSNbiuVYxMcodskbApJG36Lo2Cp8evcEEZBBoN+vhatXVNUjt4mkmbaowOxZmJOFVVHVmYkAKOpJwKgV4ca9PO1BWXxt7dXZfVvKQvGRm4/WBwnur95mC00qoNxI1hPDbXkonE7bIJVx6xnBOJoU94dPzyDHUblXubfQKUpQKUpQKUpQKUpQKUpQKUpQKUpQKV8ZsDJ7CqTrHpl0m3YqbrmMO4hVpR++PY/jQXeoriXR2urcxLLystG27bvB5bBwrLkZQlQGGRkZHjXD+N/T/PMQmmbrePHtSOqGZj5AZZUX5dflXNL7ia8m3c67nkDZyHkdgc9xgnGPhQdz4o9NTafJyd1vfSrkSNCHgSPHgxLyAt5gHpg5x2qR068vtUtobyKwS1nwRFcG4MTlMgjC+rvzIWP3JBg4yPutVa9E/oYBVbrVIs5wYbZx0x3Dyr4/BD9fKu4KoAwOgFByKbi69iN7Pd2iXNzppRTFE+2G3WRATcKjAuxYFsueoUEDaNxPnhn0n2+ojF/qJszlvyaP8AJo2XsCboksT1B9loz36EDJuXGmkzR7r6wGbmJAJIe6XcKncYmXBy4BYow65JHY1UX9HZdFv+HLpbb1lAzQsA0LhupAyrcsjLDYVIB6ezig6Voml2sSk2kcShzuZ48EyE92Zx1cnzJJqSr8yXWoPaXjQ6ijWF0Np9dsvsw2clXlgQiOaMkkkxhW6EYPar3P6YLvTuTFqVoJw6Bo72BwI7lDgrIi7ducEEjI75wARQdgpVP4O9KthqLCOGQxzHOIZQFc4yTtwSr9ATgHOOpAq4UClKUClKUClKUClKi9R4os7dwlxdwRMeoWSVEOPPDEdKCUpULxFxdbWdpJdSOGjQDGwhi5Y4VVwepJP/AO+FcitvSdrOs3HI0tEtVALNIRv2jBxzJGUhcnAAVc58cZoO7E4qkcR+mXS7MshmM0i90gAkx1wQXJCAjxG7PwqtR+j3iGdJIrzV4xFKrI4VTKWVhhhgomOh8DU3wt6FNOsiJJFNxIvtb5sbFI8RGPZHbPtZI86DR4g4qu9Tsri3tdHvF5yFBJNst1GcHPtt1HyrhV9Yvpl8qycmWW3ZXZBueNXHtBHPs7iDgkDI8MnqB+hdS9MFuZ/VtNhkv5+vSHAiGMdTKem3qPaAI+Nce9J+nzQXyXV/Hbie5zIbOMuyoqqEjaVt3Ukg5C9G2N1GaDR45a9mtrK7v7hWNzzTbwKoXlxqQC2FAC5O3A6kgA56YrqfoU9GKwQet30CmeQq0KuAxhQDIbBHsuxOfMAL2ORVb9B/Dyahc3F3fK0rWvJWEMAIgTvOAoGPYCptQYVd3btj9AUClKUCqTwvpx0/UL2GSU8q9lM9opxsDEM1xGD4Pk52eKqCMkPtu1Q3FfD3rkAQNsljdJoJMZ5csZ3I2PLup+DGg1uM+A7XU4glyntLnlyr0kjJ8j4jzU9D88GuI8VTXWk7dN1FlvbF0DRdNkkagsoaJzkxyKfukuuMDsTXdeGOIjciZJYxFcWz8ueINuCsQGVlb7yMpBU4HiPCtXjngG21SEJOCrpkxTLjfGT3791OBlT/AAOCA4n6KuDZ3dL/AEyeCSW2kkRoLlXiwGVlVsxls7kbPkDkZO3rf9e9KepabsbUdKQRO4QSxXCkE4ycLgnOAejbc471FQX8/D0toLu2Q2gR7Y3Vv3l3OZYjJG3tCRCJT3wRK2M4xXVNN1K1v7YSRMk8Mox1AZT5qysOh81IzQQ3BnpOsdT9m3dllAJMMg2uADjIwSrD5E4yM4q2Vz7VvQlYSSGS2aazkOcm3fapz3G05wPguBVZv/QnfW6yTWOrztKoLJH7SNIw6hTJzcDPbqMedB2elcN4Q9L19a3UdpribFY7edKhidO4VmwArx5wN2O3XJroGo+l/SISA16jk/4SvL/FFIH40FypUNoPGFlejNpcxynGSoOHAPmjYYfUVM0Glq2kpcRmORpFU+MUkkLfvRkHHw7Vzq+//njTnYss1ymepAdGGT45dCfxNdSpQc50X0C6XA251luCDkCZxtH+2MKD8jmr/ZWEcKBIY0jReyIoRR8gBitHXeKrSzCm7uY4t2doY+02O5CjqQOnUDxqi8a+mS09Ulj0y55l3JtSFUjkJy7BSQSmNwBOB3zjpQWHjP0oWOm+zO5eUjIhiAZ8ebZICD5kE+ANc81nivUeIYfVtOspIIGb7S4eTEboAQUYhO2e4Usenat/0T+iWWGU3upgGVgxSF8SMC5yZZGOfbPXp1I3dTnoOwgAdqCl8B+jm10iJ5NwaYr9tcPhQFHUqo7InTJ8TgZPQYoupRNr9xexWkKtCZ4h/aMg9mKKGNAI4hgF2LtO2CcYkGcZBHr008Sz3dzb6VYMsgl2mTlOHZn3HEbhfcVAA5z5g9NtX30XaN6nZPaFw7200qOwGMltsg6ZOPZkU/WgmuF+GYLC2jt7ZSETuT1Z2PvOx8WP4DoBgACpalKBUNw9xfZ33N9TnWXkttkwCME5wRkDKnBwwyDg4NTNaen6PBBv5EMcXMYu+xVTex+8cDqaDU1Ti20tri3t55gktycRIQ3tHOB1AwuScDJGT2qXrTu9GglkjllhjeSLrG7KrMn7LEZH0rcoKvr+iXSXBvNN5XNZUS4hlyEuEjJKYcdY5FDOAeoO4Z7CrJBIWVSVKkgEqcZUnuDgkZHboSKyUoKtx1psdybC2mj5kc1w3MU59xLa4YnI7e0E6+ZFc4g4cv8Ahu5lntYpL6ykU7o1bayHI2tIoVuqjI3quD1zt7V0+1/KNRkkH5uzQwL5NNLskmPbrsVYlBHi8g8KsNBReCvTBY6jIIl3QzH3YpcDfjvsYHDH4dD0PTpV6rmXpd9GL3yx3NkFW5gBO0AIZhkMBvGMOpBxnzPavHA/pftRZRR6pdcu7i3RzLIkqtlWZVLezjdtAz45znFB0bUdKhuEKXEKSofuyKrr+DCqjcehXRnYsbPBPcLJMi/RVfA+lWrSNbt7qPmW0ySpnG5GDAHyPkeo6HzreoK5pno60y3KmKxhDKQVZlEjAjsQz5IPxqx0pQKxXMbMjBH2MRgOAGK/EA9Cfn0rLSg5rd+gm0nmM13d3k7scsXkTr8OkeQvkAQB4VaOGvR/YWB3Wtsquf8AmHLyde4DuSQOnYYFWKsN3dpFG8krhEQFmdjhVAGSSfAUGauFcYcbS6zqMel2Fxyrdy6PMMkTFVZn7HJjwpAGcN3PTFTuu+n2zOYrGCa6kf2UwOWrFugAyC5Pw29akPRB6Mf7Oh59yoN1KOo78lP8MHxY92I+A8MkJvgX0a2mlp9iu+Zhh53A3sO5VR2Rc46DyGScVttJ6tqPtdIr8KAcdFuYlIwT5yRKoGen2GO7AVYq1NV0uO4ieKUZVsdiVZSCCrKw6qykBgw6ggGg26VXLHW5LZlg1BhkkLDd4CxT5OFVz2in7AqcBj1TxVbHQQ0GoNHetby+7MvNt28yvSeL5qdrjr1EjY6JUzUfreipcxhWJRlYPFKuN8Ui52upPTIyQQehBIOQSKjIeKjANmpLyWX/AKgBjaygffEnURZ8UkIIOQCwG4hY6xmYbgufaIJx44BAz+JFQEnHNu/s2P5ZIegWD241PnJMPs4l8epz5Bj0rf0TSWi5kkzB55iDK4ztAXOyJAeojQE4HiWZj1Y0EpULxDrLx7ILbDXU+REDkrGo9+d8fcTI8tzFVyC2R51HiP7Q29momuB7wziKDIzumce70IIQe22egxlhn0PQhAHd3Ms8uDNORguR2VV+5EuTtQdsknJJYhsaNpSW0EcSEkIOrNjc7ElnkYju7MWYnzJrdpSgVXOJ/R5YagQ11bqzjoJFJjkwOwLKRuHwORVjpQUHhr0Qw6fPzrK8ukzjfGxjeN1ByFZdgyO+D3Gehq/UpQKUpQKUpQKqfG3A76nsilu3itQMvDEoDyuDkM8jEjaPBNvfqScDFspQV3hj0fWGn9bW3VX7GVsvKc9/bbqAcDoMD4VYqUoFKUoMVzapIjJIiujgqyMAysD3BB6EVBDhmaAj1C6MaD/p5gZ4AP1PaEkfkAH2AdlqxVH63rC20W8qXYkJHEvvyyN7ka58T5noACTgAmggNU44ls2hS8tAXnflxC2mSQuTgAlZuUVGSo7kAsozkipX+82AN9pdqT4ckuR9Yyw/jWPT+GQySteBZJ7lQs5GSqr12wxk4Kxpk4PQlsscE9McV/PZjZcpJPEvu3MSGWTGcASxRguXwffRSDgkhO1BlbiCdiVg0+dumQ8pigiz4A5YyD5iM1p2sdxdyTpcXARIiiyQ2u5AGZNzRtckh2IDI2UWIjcvU9RWxNxG8wKWMMjOcAyzRSwwxZ++eYFMuP0I8knAJQHcJTR9KW3hWNCT1ZmdsbpHclpJGwANzMSxx069MCgieGbZbWa4s1XCLi4hOMexOz70J+8yyIxz32yJnPc2Oq/df+L22M/8Jd7vL89abM/Hq+PrVgoFKUoFKUoFKUoFKUoFeUkBGQQR5jqK+TICrBuxBB+R71yzheU2q2g02BpjiT1mGLYiS2ySPFbXZ3FUFxIqIwOQZF35zhSA6tSq/Hx1Z52zSm2fONt0rWxJ8lMoCv8ANSRU5DOrjKMGHmCCP4UGSlK+M4HUkD59KD7SoS741sY2KG6jaQd4ojzpf+1FufxHhWv/AHgu5ulpYOF6fbXberpg+IjAaUn4MqfOgsRNUa94tt/X2mZZZbe1iCpNDHJNEJ5XZJVygILhVjUEZxvcEjJFS6cJvN11G4Nzn/kKvJtR8OUCWkH+qzjyAr7x3GE0i/CAKEtpioX2du1CVxjtggdqDIOIbhyRFps+PB5XghQ/TmM4+qVjbiG6iBe7sdsYzl7eU3RQAZ3MnLR8fsBz8Kn4JNyqfMA/iM17oNU6pDyDPzF5IQyc0EFNgG4vuHQrjrmoDTtOvLhFuJLya3eTDpbosJjiQ9UjdXQsz7SN53D2s7dorZn4KhZm2ySpDI2+W1QqIJWzuO5SpKgkZZUKh+u4HJzYKCh6jpV3DfW0xvgZbpZLXJhHIUqvPjCxB9wB5U2SXLEsMEAAVNxcTPC6x6hEIS5CpOhL20hPQDeQDCx6YV8AkgBmNeuOBts2mHQ2jx3WQMnbA4eUD4tGJF/3VMz26Sxsrqro6kMrAMrKw6gg9CCKDNSqvYO9hOlu7M9rOdtq7Es0L4J9Wdj1KEAmNiSehU/dzaKBSlKBSlKBSlKCM4k0Nby1lt2kkjWUAM0ZAbAIJX2gQVbG0gjqCR4190PQY7WMpHuYsdzyOQXkbAG5iAB2AAAAAAAAAAFSVKDxJErDDAEHwIyPwNQ78EaeWL+pQBj3dY1Rj/uUA1N0oIE8EWn6MvyFxcgfgJMUPAmnnG+zikI8ZV5x/GTdU9SgwWtjHEu2KNEHkihR+AFZ6UoFVf0nzhNH1Ak4zC6/v+yP6qtFUX0y4fTBBnBu7i1gXzJaVW6fRCfpQXOwGIo/2F/kKz18UYGK+0ClKUHiaEOrKwyGBBHmCMEVC8EzMbKOOQkyWxe2ct7zG3Yxbzn9NVV8+IcVO1XbMcjU54+yXka3Cd/zsIWGb4DKerkD4PQSWvaSLm3lhJ2lx7LjvG6ndHIP1lYKw+Irxw3qpubSGVgFdlxIoIOyRCUlTI/RdWX6VJ1XuECB69GvaK8nH1lCXB/jOaCw0pSgUpSgUpSgUpSgUpSgUpSgUpSgVQ+Nl9Y1bRrXGVSSS8k6+7yF+yJ+Bc4q+VQ+EsXesapedClvssIT1z9n7c/f9cjB8v4hfKV4mmVFZnIVVBLMegAAyST4ACoCHiK5mjMlvYtyyDsaWRYZJB911jwcKe45hQ+YFBsS8VxcySOGOW4aI7ZOSm5Y28VLsQu8eKglhkZFbej63FcqzRE5Q7XR1aOSNu+10cBlOCD1HUEEZBqs8C6jMNPto4rNt0SBJXkdYlaZSVnKkbjIS4Zi+Np3e8TnHy3t5by+nkWWWweJI4ZIlWBppRkvHKWdZE5fWRVKgn84CQQVAXaoHjG3YQpcRqWksnFwqgZZlVWWdFA7s0LygD9IrWK3vLi2uYILiXnxXG9YpmVUlWVFMnLkEYCMGRXIYKuNmCDkGrGaDHbXCyIrowZXAZWHUMGGQR8CDUHwkg3ahIpyJLyY/WJIoG/90JrT0O9Wye5tJTtjgVrm2Y9B6sclkH+i+5ceCNF51v8ABFuy2EBddryhp5FPdXuGadx9GkI+lBO0pSgUpSgUpSgUpSgUpSgUpSgUpXx3ABJOAOpJ6AUEVxLrBt4fsxumlIit4/05XztB8lGCzHwVWPhXnhLh1bG0igVi5UEySHOZJGO6Rzkk9WJPc9MCtHh+P1uc37j2NrR2SnwhbaXmI8GlKqR5IqdiWFWagi+KdJa6srq3RtrTRSRqT2BZSBn4Z71Gf38tI4s3j+puBh4pwY2VgPaCEjEoHgyFgas9V3jWI8q3cqWihuIZbhFG4tGmeu3uQj8uQgdcRnv2oIzgriWGHT4Y7hZLcW0ax754pIEkSIbFmBcYwyru25yM9fAnPbxSX1x61bzy28AjVI3VI83Q3Fy5WaNsQjoFboW3OR7JUtOS8Q2qwc9rmIQ43czeuwg9sHODn4VXOFpdQitwBaRtCzStAhkMEsMTSM0MTxtGQNsZUdDkdFK9M0GzZwTvqe28dGFtHzbXYpQPzC0ckjgscSIuEwMDEpP3tqWyoXRtKm50lzdMvNkRI1ijJaOGNSzbQzAF2ZmJZ8LnCjA25M1QVP0j8Lm8tS0S5nhDNGoO0yqwxNblv0ZU9n57T4VOaBrcV3bRTwH2JFyAe6nsyMB2ZSCpHmKkKo1039lX/N7WN+4EoA6W902AsuR7scvZvANg5GaC80pSgUpSgUpSgUpSgUpSgUpSgVW9ff1qdbFD7G1Zbxv8okhIM+cpVgf1FftuU1K65q620DysCxGFRB70kjkLHGufvMxVR86w8N6S0EP2rBp5WMtw47NI2M4/UUBUUeCotBKKuAABgDwFfaUoFKUoI2Phq0WbnraQCY9eaIkEmfPfjOakqUoFKUoFamq6XHcwyQzrvjlUo6nxB+I7HxBHUGtulBTeDtTlt5m028ZmliXdazt/1VuOxz4yx9FYdzgHr1NXKoHi/hj1yFeW5iuIW5ttOO8UgHTP6SN2ZTkEH4CvPB/E/rcTrKnKubduXcwHvHJ5jzjb3lbsR8qCwUpSgUpSgUpSgUpSgUpUPr2quhSC32m5nzy93VY1XG+dwOpRMjp95iq5GcgNLAu9ROesWn4x5NdSp1P/AKcLjHhmc+KVZartvwHaIgCh1f3nnjkeCaVz1aSR4Su9iSSc9OvbHSs6aDOjEx6hPjwSVYZUH15YkP1c0E3SoSKHUVzultZfIcqWA/U82T+VfItQ1AfnLKEj/KuS5P0kgjx+NBOUqBPEc4OG0u6xn3la0dfn0uN2PpWSXiqNBl4LpflbTSf/AFK1BNUqEi4ytm/x1/1La6i/riFepeMrFBmS6iQebts/qxQTNKhxxbaEZWcOP1A0mflsBzWIcZwFtqx3TH4Wl3t/eMQX+NBO0qCm4lkz9lp13J8QIIh9edMh/hX19Qv2I5dnEoPczXBVh/tiicH94UE5VL45tWglgvrQj1oMkHI/87G7dYP216ur/dCsT7OSJk6ffSbuZeJEp7C3hHMXz+0mZ1b/ALYrPp3DsMLmQBpJSCDNKzSyYOMqpY+wpwDtQKvTtQbGlaolxEskZODkEEYZGUlXRh911YFSPAityq3eAW+oQtER+WkpND1yTHGzLcgDoCoURuTjIaPrlVDWSgUpSgUpSgUpSgVAzcOSi4nuLe7KSTKilZI45o1EYwoXGxwuSzbd+Msx6ZqepQQQGpIve0nb5TWo/nNXo6teIuZNPLnxWCeJ/wADNyqm6UEL/eUhd0tldR4GSOWsx/CB3z9K8xcZ2x7i4T/UtbqIfi8QH8anKUEE3HWnA7XvrdD+i8qRn8HINb1rr9rIAYrmFwexSRGB/A1HSor6smepgtH6dD/xEyYP/wAYj8alZtJgf34Y2/aRT/MUGwkqnsQfkc17qDk4F01jltPtST3PIiz/AE1D2HDNsdRuVSIJDbwwIscbNGnMkMjvlUYDIQQ46dm+NBdK15r+JPfkRf2mUfzNRkvBNg+OZZwyY/xFEv8AXms9pwvZRfmrO3T9iKNf5LQYDxvp27b6/bFs42rNGzZHcbVJOaPxhb7gqLcSE4xy7a5dev64j2D6mplIgvugD5DFeqCDOuXLFhFp8vQey80kMUbfuu8g+qV5NpqEv5y4itlI6rAnOkB+E03s4+cNT1KCO0zQYoGd1DNI/vyyM0kjAEkDcxOFBJIRcKMnAFSNKUClKUClKUClKUClKUClKUClKUFe0pd2qag+eix2cI+BUTSn+E61YarvCqkz6o5Hv3eAfMR21tH/AFKw+lWKgVXeDsP69P1+3u5+/lb7bUY+H5Pn61PXM4RHduyKWPyAyahuBYSum2e8Yd4UkcYx7co5smR4Hc7ZoJ2lKUClKUClKUClKUClKUClKUClKUClKUClKUClKUFd4FbdbzOTnfd35z8BdTIP4KKsVV/gF92m2rgY5qGXH+szSH+urBQQPHbN/Zt4EOGkieJPD2pRyl6/NxU3DEFVVHZQAPkBioHjVd8VtFn87d2g+YjlWdh+7C1WGgUpSgUpSgUpSgUpSgUpSgUpSgUpSgUpSgUpWC8vY4UZ5pFjRerO7BVA+JPQUGesF7Ltikb9FWP4AmoRfSJpZOP7RtvrKgH4k04k12JtMvpbeaOTbbXDqUdXBxExHVTQbPBduU02wQ91trcH5iNc1M1q6XHtghX9FEH4KBW1QQHEEe+70tf0Z5ZT/ttpk/nKtT9UvizWWg1PTtkEs7GG92xRbcli1thmLsFVQA/tE+OPGtz1rWJPdgsrcf5kstww+aoiD8GoLRSuf6rxNf20sMbXVlPPI8aizigm5rKzAM2eexjULuO9l2jb49q6BQKUpQKUpQKUpQKUpQKUpQKUpQKUpQKqnF3D081xbTxRw3C2+/8AJZ2MaF2wVmVgrDmLggblIAYkEHva6UFUfXLwghtElPh0msyp/GUdPmKr+u8FPfI6jRrK2Mow1xI6GaPPQuFgTDMB1GZME9+ldLpQYrWHYiLknaqrk9zgYyfjWWlKCB1nhUzXC3EN1NbzLGYt0fLdWQtvwUlRlznxGD55wMa39yWf/itRvJh+gJFtlPz9WWMkfAmrPSgj9I4ftrVSLaBIg3ViqgMx82bux+JJqQpSgUpSgUpSgUpSgUpS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data:image/jpeg;base64,/9j/4AAQSkZJRgABAQAAAQABAAD/2wCEAAkGBhISEBEUEBEWFRUTGBQWFRQWGRcUFhUZFhgXFxYXGxgYHCYhGRojHRYWIC8gJCcpLC0sGB8yNTMqNSYrLCkBCQoKBQUFDQUFDSkYEhgpKSkpKSkpKSkpKSkpKSkpKSkpKSkpKSkpKSkpKSkpKSkpKSkpKSkpKSkpKSkpKSkpKf/AABEIAQsAvQMBIgACEQEDEQH/xAAcAAEAAgMBAQEAAAAAAAAAAAAABQYDBAcCAQj/xABGEAACAQMCBAIHAwkGBAcBAAABAgMABBEFEgYTITFBUQcUIjJhcYEjQpEkM1JicpKhsbIVFlNjc4I0Q0STNVSDoqSzwQj/xAAUAQEAAAAAAAAAAAAAAAAAAAAA/8QAFBEBAAAAAAAAAAAAAAAAAAAAAP/aAAwDAQACEQMRAD8A7jSlKBSlKBSlKBSlKBSlYL69SGKSWRtqRqzux8FUEk/gKDPSqfpsepRRi4LGczZklsn2I0Ic7ljgkAxuRCFKuSGZchkyc2HSNbiuVYxMcodskbApJG36Lo2Cp8evcEEZBBoN+vhatXVNUjt4mkmbaowOxZmJOFVVHVmYkAKOpJwKgV4ca9PO1BWXxt7dXZfVvKQvGRm4/WBwnur95mC00qoNxI1hPDbXkonE7bIJVx6xnBOJoU94dPzyDHUblXubfQKUpQKUpQKUpQKUpQKUpQKUpQKUpQKV8ZsDJ7CqTrHpl0m3YqbrmMO4hVpR++PY/jQXeoriXR2urcxLLystG27bvB5bBwrLkZQlQGGRkZHjXD+N/T/PMQmmbrePHtSOqGZj5AZZUX5dflXNL7ia8m3c67nkDZyHkdgc9xgnGPhQdz4o9NTafJyd1vfSrkSNCHgSPHgxLyAt5gHpg5x2qR068vtUtobyKwS1nwRFcG4MTlMgjC+rvzIWP3JBg4yPutVa9E/oYBVbrVIs5wYbZx0x3Dyr4/BD9fKu4KoAwOgFByKbi69iN7Pd2iXNzppRTFE+2G3WRATcKjAuxYFsueoUEDaNxPnhn0n2+ojF/qJszlvyaP8AJo2XsCboksT1B9loz36EDJuXGmkzR7r6wGbmJAJIe6XcKncYmXBy4BYow65JHY1UX9HZdFv+HLpbb1lAzQsA0LhupAyrcsjLDYVIB6ezig6Voml2sSk2kcShzuZ48EyE92Zx1cnzJJqSr8yXWoPaXjQ6ijWF0Np9dsvsw2clXlgQiOaMkkkxhW6EYPar3P6YLvTuTFqVoJw6Bo72BwI7lDgrIi7ducEEjI75wARQdgpVP4O9KthqLCOGQxzHOIZQFc4yTtwSr9ATgHOOpAq4UClKUClKUClKUClKi9R4os7dwlxdwRMeoWSVEOPPDEdKCUpULxFxdbWdpJdSOGjQDGwhi5Y4VVwepJP/AO+FcitvSdrOs3HI0tEtVALNIRv2jBxzJGUhcnAAVc58cZoO7E4qkcR+mXS7MshmM0i90gAkx1wQXJCAjxG7PwqtR+j3iGdJIrzV4xFKrI4VTKWVhhhgomOh8DU3wt6FNOsiJJFNxIvtb5sbFI8RGPZHbPtZI86DR4g4qu9Tsri3tdHvF5yFBJNst1GcHPtt1HyrhV9Yvpl8qycmWW3ZXZBueNXHtBHPs7iDgkDI8MnqB+hdS9MFuZ/VtNhkv5+vSHAiGMdTKem3qPaAI+Nce9J+nzQXyXV/Hbie5zIbOMuyoqqEjaVt3Ukg5C9G2N1GaDR45a9mtrK7v7hWNzzTbwKoXlxqQC2FAC5O3A6kgA56YrqfoU9GKwQet30CmeQq0KuAxhQDIbBHsuxOfMAL2ORVb9B/Dyahc3F3fK0rWvJWEMAIgTvOAoGPYCptQYVd3btj9AUClKUCqTwvpx0/UL2GSU8q9lM9opxsDEM1xGD4Pk52eKqCMkPtu1Q3FfD3rkAQNsljdJoJMZ5csZ3I2PLup+DGg1uM+A7XU4glyntLnlyr0kjJ8j4jzU9D88GuI8VTXWk7dN1FlvbF0DRdNkkagsoaJzkxyKfukuuMDsTXdeGOIjciZJYxFcWz8ueINuCsQGVlb7yMpBU4HiPCtXjngG21SEJOCrpkxTLjfGT3791OBlT/AAOCA4n6KuDZ3dL/AEyeCSW2kkRoLlXiwGVlVsxls7kbPkDkZO3rf9e9KepabsbUdKQRO4QSxXCkE4ycLgnOAejbc471FQX8/D0toLu2Q2gR7Y3Vv3l3OZYjJG3tCRCJT3wRK2M4xXVNN1K1v7YSRMk8Mox1AZT5qysOh81IzQQ3BnpOsdT9m3dllAJMMg2uADjIwSrD5E4yM4q2Vz7VvQlYSSGS2aazkOcm3fapz3G05wPguBVZv/QnfW6yTWOrztKoLJH7SNIw6hTJzcDPbqMedB2elcN4Q9L19a3UdpribFY7edKhidO4VmwArx5wN2O3XJroGo+l/SISA16jk/4SvL/FFIH40FypUNoPGFlejNpcxynGSoOHAPmjYYfUVM0Glq2kpcRmORpFU+MUkkLfvRkHHw7Vzq+//njTnYss1ymepAdGGT45dCfxNdSpQc50X0C6XA251luCDkCZxtH+2MKD8jmr/ZWEcKBIY0jReyIoRR8gBitHXeKrSzCm7uY4t2doY+02O5CjqQOnUDxqi8a+mS09Ulj0y55l3JtSFUjkJy7BSQSmNwBOB3zjpQWHjP0oWOm+zO5eUjIhiAZ8ebZICD5kE+ANc81nivUeIYfVtOspIIGb7S4eTEboAQUYhO2e4Usenat/0T+iWWGU3upgGVgxSF8SMC5yZZGOfbPXp1I3dTnoOwgAdqCl8B+jm10iJ5NwaYr9tcPhQFHUqo7InTJ8TgZPQYoupRNr9xexWkKtCZ4h/aMg9mKKGNAI4hgF2LtO2CcYkGcZBHr008Sz3dzb6VYMsgl2mTlOHZn3HEbhfcVAA5z5g9NtX30XaN6nZPaFw7200qOwGMltsg6ZOPZkU/WgmuF+GYLC2jt7ZSETuT1Z2PvOx8WP4DoBgACpalKBUNw9xfZ33N9TnWXkttkwCME5wRkDKnBwwyDg4NTNaen6PBBv5EMcXMYu+xVTex+8cDqaDU1Ti20tri3t55gktycRIQ3tHOB1AwuScDJGT2qXrTu9GglkjllhjeSLrG7KrMn7LEZH0rcoKvr+iXSXBvNN5XNZUS4hlyEuEjJKYcdY5FDOAeoO4Z7CrJBIWVSVKkgEqcZUnuDgkZHboSKyUoKtx1psdybC2mj5kc1w3MU59xLa4YnI7e0E6+ZFc4g4cv8Ahu5lntYpL6ykU7o1bayHI2tIoVuqjI3quD1zt7V0+1/KNRkkH5uzQwL5NNLskmPbrsVYlBHi8g8KsNBReCvTBY6jIIl3QzH3YpcDfjvsYHDH4dD0PTpV6rmXpd9GL3yx3NkFW5gBO0AIZhkMBvGMOpBxnzPavHA/pftRZRR6pdcu7i3RzLIkqtlWZVLezjdtAz45znFB0bUdKhuEKXEKSofuyKrr+DCqjcehXRnYsbPBPcLJMi/RVfA+lWrSNbt7qPmW0ySpnG5GDAHyPkeo6HzreoK5pno60y3KmKxhDKQVZlEjAjsQz5IPxqx0pQKxXMbMjBH2MRgOAGK/EA9Cfn0rLSg5rd+gm0nmM13d3k7scsXkTr8OkeQvkAQB4VaOGvR/YWB3Wtsquf8AmHLyde4DuSQOnYYFWKsN3dpFG8krhEQFmdjhVAGSSfAUGauFcYcbS6zqMel2Fxyrdy6PMMkTFVZn7HJjwpAGcN3PTFTuu+n2zOYrGCa6kf2UwOWrFugAyC5Pw29akPRB6Mf7Oh59yoN1KOo78lP8MHxY92I+A8MkJvgX0a2mlp9iu+Zhh53A3sO5VR2Rc46DyGScVttJ6tqPtdIr8KAcdFuYlIwT5yRKoGen2GO7AVYq1NV0uO4ieKUZVsdiVZSCCrKw6qykBgw6ggGg26VXLHW5LZlg1BhkkLDd4CxT5OFVz2in7AqcBj1TxVbHQQ0GoNHetby+7MvNt28yvSeL5qdrjr1EjY6JUzUfreipcxhWJRlYPFKuN8Ui52upPTIyQQehBIOQSKjIeKjANmpLyWX/AKgBjaygffEnURZ8UkIIOQCwG4hY6xmYbgufaIJx44BAz+JFQEnHNu/s2P5ZIegWD241PnJMPs4l8epz5Bj0rf0TSWi5kkzB55iDK4ztAXOyJAeojQE4HiWZj1Y0EpULxDrLx7ILbDXU+REDkrGo9+d8fcTI8tzFVyC2R51HiP7Q29momuB7wziKDIzumce70IIQe22egxlhn0PQhAHd3Ms8uDNORguR2VV+5EuTtQdsknJJYhsaNpSW0EcSEkIOrNjc7ElnkYju7MWYnzJrdpSgVXOJ/R5YagQ11bqzjoJFJjkwOwLKRuHwORVjpQUHhr0Qw6fPzrK8ukzjfGxjeN1ByFZdgyO+D3Gehq/UpQKUpQKUpQKqfG3A76nsilu3itQMvDEoDyuDkM8jEjaPBNvfqScDFspQV3hj0fWGn9bW3VX7GVsvKc9/bbqAcDoMD4VYqUoFKUoMVzapIjJIiujgqyMAysD3BB6EVBDhmaAj1C6MaD/p5gZ4AP1PaEkfkAH2AdlqxVH63rC20W8qXYkJHEvvyyN7ka58T5noACTgAmggNU44ls2hS8tAXnflxC2mSQuTgAlZuUVGSo7kAsozkipX+82AN9pdqT4ckuR9Yyw/jWPT+GQySteBZJ7lQs5GSqr12wxk4Kxpk4PQlsscE9McV/PZjZcpJPEvu3MSGWTGcASxRguXwffRSDgkhO1BlbiCdiVg0+dumQ8pigiz4A5YyD5iM1p2sdxdyTpcXARIiiyQ2u5AGZNzRtckh2IDI2UWIjcvU9RWxNxG8wKWMMjOcAyzRSwwxZ++eYFMuP0I8knAJQHcJTR9KW3hWNCT1ZmdsbpHclpJGwANzMSxx069MCgieGbZbWa4s1XCLi4hOMexOz70J+8yyIxz32yJnPc2Oq/df+L22M/8Jd7vL89abM/Hq+PrVgoFKUoFKUoFKUoFKUoFeUkBGQQR5jqK+TICrBuxBB+R71yzheU2q2g02BpjiT1mGLYiS2ySPFbXZ3FUFxIqIwOQZF35zhSA6tSq/Hx1Z52zSm2fONt0rWxJ8lMoCv8ANSRU5DOrjKMGHmCCP4UGSlK+M4HUkD59KD7SoS741sY2KG6jaQd4ojzpf+1FufxHhWv/AHgu5ulpYOF6fbXberpg+IjAaUn4MqfOgsRNUa94tt/X2mZZZbe1iCpNDHJNEJ5XZJVygILhVjUEZxvcEjJFS6cJvN11G4Nzn/kKvJtR8OUCWkH+qzjyAr7x3GE0i/CAKEtpioX2du1CVxjtggdqDIOIbhyRFps+PB5XghQ/TmM4+qVjbiG6iBe7sdsYzl7eU3RQAZ3MnLR8fsBz8Kn4JNyqfMA/iM17oNU6pDyDPzF5IQyc0EFNgG4vuHQrjrmoDTtOvLhFuJLya3eTDpbosJjiQ9UjdXQsz7SN53D2s7dorZn4KhZm2ySpDI2+W1QqIJWzuO5SpKgkZZUKh+u4HJzYKCh6jpV3DfW0xvgZbpZLXJhHIUqvPjCxB9wB5U2SXLEsMEAAVNxcTPC6x6hEIS5CpOhL20hPQDeQDCx6YV8AkgBmNeuOBts2mHQ2jx3WQMnbA4eUD4tGJF/3VMz26Sxsrqro6kMrAMrKw6gg9CCKDNSqvYO9hOlu7M9rOdtq7Es0L4J9Wdj1KEAmNiSehU/dzaKBSlKBSlKBSlKCM4k0Nby1lt2kkjWUAM0ZAbAIJX2gQVbG0gjqCR4190PQY7WMpHuYsdzyOQXkbAG5iAB2AAAAAAAAAAFSVKDxJErDDAEHwIyPwNQ78EaeWL+pQBj3dY1Rj/uUA1N0oIE8EWn6MvyFxcgfgJMUPAmnnG+zikI8ZV5x/GTdU9SgwWtjHEu2KNEHkihR+AFZ6UoFVf0nzhNH1Ak4zC6/v+yP6qtFUX0y4fTBBnBu7i1gXzJaVW6fRCfpQXOwGIo/2F/kKz18UYGK+0ClKUHiaEOrKwyGBBHmCMEVC8EzMbKOOQkyWxe2ct7zG3Yxbzn9NVV8+IcVO1XbMcjU54+yXka3Cd/zsIWGb4DKerkD4PQSWvaSLm3lhJ2lx7LjvG6ndHIP1lYKw+Irxw3qpubSGVgFdlxIoIOyRCUlTI/RdWX6VJ1XuECB69GvaK8nH1lCXB/jOaCw0pSgUpSgUpSgUpSgUpSgUpSgUpSgVQ+Nl9Y1bRrXGVSSS8k6+7yF+yJ+Bc4q+VQ+EsXesapedClvssIT1z9n7c/f9cjB8v4hfKV4mmVFZnIVVBLMegAAyST4ACoCHiK5mjMlvYtyyDsaWRYZJB911jwcKe45hQ+YFBsS8VxcySOGOW4aI7ZOSm5Y28VLsQu8eKglhkZFbej63FcqzRE5Q7XR1aOSNu+10cBlOCD1HUEEZBqs8C6jMNPto4rNt0SBJXkdYlaZSVnKkbjIS4Zi+Np3e8TnHy3t5by+nkWWWweJI4ZIlWBppRkvHKWdZE5fWRVKgn84CQQVAXaoHjG3YQpcRqWksnFwqgZZlVWWdFA7s0LygD9IrWK3vLi2uYILiXnxXG9YpmVUlWVFMnLkEYCMGRXIYKuNmCDkGrGaDHbXCyIrowZXAZWHUMGGQR8CDUHwkg3ahIpyJLyY/WJIoG/90JrT0O9Wye5tJTtjgVrm2Y9B6sclkH+i+5ceCNF51v8ABFuy2EBddryhp5FPdXuGadx9GkI+lBO0pSgUpSgUpSgUpSgUpSgUpSgUpXx3ABJOAOpJ6AUEVxLrBt4fsxumlIit4/05XztB8lGCzHwVWPhXnhLh1bG0igVi5UEySHOZJGO6Rzkk9WJPc9MCtHh+P1uc37j2NrR2SnwhbaXmI8GlKqR5IqdiWFWagi+KdJa6srq3RtrTRSRqT2BZSBn4Z71Gf38tI4s3j+puBh4pwY2VgPaCEjEoHgyFgas9V3jWI8q3cqWihuIZbhFG4tGmeu3uQj8uQgdcRnv2oIzgriWGHT4Y7hZLcW0ax754pIEkSIbFmBcYwyru25yM9fAnPbxSX1x61bzy28AjVI3VI83Q3Fy5WaNsQjoFboW3OR7JUtOS8Q2qwc9rmIQ43czeuwg9sHODn4VXOFpdQitwBaRtCzStAhkMEsMTSM0MTxtGQNsZUdDkdFK9M0GzZwTvqe28dGFtHzbXYpQPzC0ckjgscSIuEwMDEpP3tqWyoXRtKm50lzdMvNkRI1ijJaOGNSzbQzAF2ZmJZ8LnCjA25M1QVP0j8Lm8tS0S5nhDNGoO0yqwxNblv0ZU9n57T4VOaBrcV3bRTwH2JFyAe6nsyMB2ZSCpHmKkKo1039lX/N7WN+4EoA6W902AsuR7scvZvANg5GaC80pSgUpSgUpSgUpSgUpSgUpSgVW9ff1qdbFD7G1Zbxv8okhIM+cpVgf1FftuU1K65q620DysCxGFRB70kjkLHGufvMxVR86w8N6S0EP2rBp5WMtw47NI2M4/UUBUUeCotBKKuAABgDwFfaUoFKUoI2Phq0WbnraQCY9eaIkEmfPfjOakqUoFKUoFamq6XHcwyQzrvjlUo6nxB+I7HxBHUGtulBTeDtTlt5m028ZmliXdazt/1VuOxz4yx9FYdzgHr1NXKoHi/hj1yFeW5iuIW5ttOO8UgHTP6SN2ZTkEH4CvPB/E/rcTrKnKubduXcwHvHJ5jzjb3lbsR8qCwUpSgUpSgUpSgUpSgUpUPr2quhSC32m5nzy93VY1XG+dwOpRMjp95iq5GcgNLAu9ROesWn4x5NdSp1P/AKcLjHhmc+KVZartvwHaIgCh1f3nnjkeCaVz1aSR4Su9iSSc9OvbHSs6aDOjEx6hPjwSVYZUH15YkP1c0E3SoSKHUVzultZfIcqWA/U82T+VfItQ1AfnLKEj/KuS5P0kgjx+NBOUqBPEc4OG0u6xn3la0dfn0uN2PpWSXiqNBl4LpflbTSf/AFK1BNUqEi4ytm/x1/1La6i/riFepeMrFBmS6iQebts/qxQTNKhxxbaEZWcOP1A0mflsBzWIcZwFtqx3TH4Wl3t/eMQX+NBO0qCm4lkz9lp13J8QIIh9edMh/hX19Qv2I5dnEoPczXBVh/tiicH94UE5VL45tWglgvrQj1oMkHI/87G7dYP216ur/dCsT7OSJk6ffSbuZeJEp7C3hHMXz+0mZ1b/ALYrPp3DsMLmQBpJSCDNKzSyYOMqpY+wpwDtQKvTtQbGlaolxEskZODkEEYZGUlXRh911YFSPAityq3eAW+oQtER+WkpND1yTHGzLcgDoCoURuTjIaPrlVDWSgUpSgUpSgUpSgVAzcOSi4nuLe7KSTKilZI45o1EYwoXGxwuSzbd+Msx6ZqepQQQGpIve0nb5TWo/nNXo6teIuZNPLnxWCeJ/wADNyqm6UEL/eUhd0tldR4GSOWsx/CB3z9K8xcZ2x7i4T/UtbqIfi8QH8anKUEE3HWnA7XvrdD+i8qRn8HINb1rr9rIAYrmFwexSRGB/A1HSor6smepgtH6dD/xEyYP/wAYj8alZtJgf34Y2/aRT/MUGwkqnsQfkc17qDk4F01jltPtST3PIiz/AE1D2HDNsdRuVSIJDbwwIscbNGnMkMjvlUYDIQQ46dm+NBdK15r+JPfkRf2mUfzNRkvBNg+OZZwyY/xFEv8AXms9pwvZRfmrO3T9iKNf5LQYDxvp27b6/bFs42rNGzZHcbVJOaPxhb7gqLcSE4xy7a5dev64j2D6mplIgvugD5DFeqCDOuXLFhFp8vQey80kMUbfuu8g+qV5NpqEv5y4itlI6rAnOkB+E03s4+cNT1KCO0zQYoGd1DNI/vyyM0kjAEkDcxOFBJIRcKMnAFSNKUClKUClKUClKUClKUClKUClKUFe0pd2qag+eix2cI+BUTSn+E61YarvCqkz6o5Hv3eAfMR21tH/AFKw+lWKgVXeDsP69P1+3u5+/lb7bUY+H5Pn61PXM4RHduyKWPyAyahuBYSum2e8Yd4UkcYx7co5smR4Hc7ZoJ2lKUClKUClKUClKUClKUClKUClKUClKUClKUClKUFd4FbdbzOTnfd35z8BdTIP4KKsVV/gF92m2rgY5qGXH+szSH+urBQQPHbN/Zt4EOGkieJPD2pRyl6/NxU3DEFVVHZQAPkBioHjVd8VtFn87d2g+YjlWdh+7C1WGgUpSgUpSgUpSgUpSgUpSgUpSgUpSgUpSgUpWC8vY4UZ5pFjRerO7BVA+JPQUGesF7Ltikb9FWP4AmoRfSJpZOP7RtvrKgH4k04k12JtMvpbeaOTbbXDqUdXBxExHVTQbPBduU02wQ91trcH5iNc1M1q6XHtghX9FEH4KBW1QQHEEe+70tf0Z5ZT/ttpk/nKtT9UvizWWg1PTtkEs7GG92xRbcli1thmLsFVQA/tE+OPGtz1rWJPdgsrcf5kstww+aoiD8GoLRSuf6rxNf20sMbXVlPPI8aizigm5rKzAM2eexjULuO9l2jb49q6BQKUpQKUpQKUpQKUpQKUpQKUpQKUpQKqnF3D081xbTxRw3C2+/8AJZ2MaF2wVmVgrDmLggblIAYkEHva6UFUfXLwghtElPh0msyp/GUdPmKr+u8FPfI6jRrK2Mow1xI6GaPPQuFgTDMB1GZME9+ldLpQYrWHYiLknaqrk9zgYyfjWWlKCB1nhUzXC3EN1NbzLGYt0fLdWQtvwUlRlznxGD55wMa39yWf/itRvJh+gJFtlPz9WWMkfAmrPSgj9I4ftrVSLaBIg3ViqgMx82bux+JJqQpSgUpSgUpSgUpSgUpS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data:image/jpeg;base64,/9j/4AAQSkZJRgABAQAAAQABAAD/2wCEAAkGBhISEBEUEBEWFRUTGBQWFRQWGRcUFhUZFhgXFxYXGxgYHCYhGRojHRYWIC8gJCcpLC0sGB8yNTMqNSYrLCkBCQoKBQUFDQUFDSkYEhgpKSkpKSkpKSkpKSkpKSkpKSkpKSkpKSkpKSkpKSkpKSkpKSkpKSkpKSkpKSkpKSkpKf/AABEIAQsAvQMBIgACEQEDEQH/xAAcAAEAAgMBAQEAAAAAAAAAAAAABQYDBAcCAQj/xABGEAACAQMCBAIHAwkGBAcBAAABAgMABBEFEgYTITFBUQcUIjJhcYEjQpEkM1JicpKhsbIVFlNjc4I0Q0STNVSDoqSzwQj/xAAUAQEAAAAAAAAAAAAAAAAAAAAA/8QAFBEBAAAAAAAAAAAAAAAAAAAAAP/aAAwDAQACEQMRAD8A7jSlKBSlKBSlKBSlKBSlYL69SGKSWRtqRqzux8FUEk/gKDPSqfpsepRRi4LGczZklsn2I0Ic7ljgkAxuRCFKuSGZchkyc2HSNbiuVYxMcodskbApJG36Lo2Cp8evcEEZBBoN+vhatXVNUjt4mkmbaowOxZmJOFVVHVmYkAKOpJwKgV4ca9PO1BWXxt7dXZfVvKQvGRm4/WBwnur95mC00qoNxI1hPDbXkonE7bIJVx6xnBOJoU94dPzyDHUblXubfQKUpQKUpQKUpQKUpQKUpQKUpQKUpQKV8ZsDJ7CqTrHpl0m3YqbrmMO4hVpR++PY/jQXeoriXR2urcxLLystG27bvB5bBwrLkZQlQGGRkZHjXD+N/T/PMQmmbrePHtSOqGZj5AZZUX5dflXNL7ia8m3c67nkDZyHkdgc9xgnGPhQdz4o9NTafJyd1vfSrkSNCHgSPHgxLyAt5gHpg5x2qR068vtUtobyKwS1nwRFcG4MTlMgjC+rvzIWP3JBg4yPutVa9E/oYBVbrVIs5wYbZx0x3Dyr4/BD9fKu4KoAwOgFByKbi69iN7Pd2iXNzppRTFE+2G3WRATcKjAuxYFsueoUEDaNxPnhn0n2+ojF/qJszlvyaP8AJo2XsCboksT1B9loz36EDJuXGmkzR7r6wGbmJAJIe6XcKncYmXBy4BYow65JHY1UX9HZdFv+HLpbb1lAzQsA0LhupAyrcsjLDYVIB6ezig6Voml2sSk2kcShzuZ48EyE92Zx1cnzJJqSr8yXWoPaXjQ6ijWF0Np9dsvsw2clXlgQiOaMkkkxhW6EYPar3P6YLvTuTFqVoJw6Bo72BwI7lDgrIi7ducEEjI75wARQdgpVP4O9KthqLCOGQxzHOIZQFc4yTtwSr9ATgHOOpAq4UClKUClKUClKUClKi9R4os7dwlxdwRMeoWSVEOPPDEdKCUpULxFxdbWdpJdSOGjQDGwhi5Y4VVwepJP/AO+FcitvSdrOs3HI0tEtVALNIRv2jBxzJGUhcnAAVc58cZoO7E4qkcR+mXS7MshmM0i90gAkx1wQXJCAjxG7PwqtR+j3iGdJIrzV4xFKrI4VTKWVhhhgomOh8DU3wt6FNOsiJJFNxIvtb5sbFI8RGPZHbPtZI86DR4g4qu9Tsri3tdHvF5yFBJNst1GcHPtt1HyrhV9Yvpl8qycmWW3ZXZBueNXHtBHPs7iDgkDI8MnqB+hdS9MFuZ/VtNhkv5+vSHAiGMdTKem3qPaAI+Nce9J+nzQXyXV/Hbie5zIbOMuyoqqEjaVt3Ukg5C9G2N1GaDR45a9mtrK7v7hWNzzTbwKoXlxqQC2FAC5O3A6kgA56YrqfoU9GKwQet30CmeQq0KuAxhQDIbBHsuxOfMAL2ORVb9B/Dyahc3F3fK0rWvJWEMAIgTvOAoGPYCptQYVd3btj9AUClKUCqTwvpx0/UL2GSU8q9lM9opxsDEM1xGD4Pk52eKqCMkPtu1Q3FfD3rkAQNsljdJoJMZ5csZ3I2PLup+DGg1uM+A7XU4glyntLnlyr0kjJ8j4jzU9D88GuI8VTXWk7dN1FlvbF0DRdNkkagsoaJzkxyKfukuuMDsTXdeGOIjciZJYxFcWz8ueINuCsQGVlb7yMpBU4HiPCtXjngG21SEJOCrpkxTLjfGT3791OBlT/AAOCA4n6KuDZ3dL/AEyeCSW2kkRoLlXiwGVlVsxls7kbPkDkZO3rf9e9KepabsbUdKQRO4QSxXCkE4ycLgnOAejbc471FQX8/D0toLu2Q2gR7Y3Vv3l3OZYjJG3tCRCJT3wRK2M4xXVNN1K1v7YSRMk8Mox1AZT5qysOh81IzQQ3BnpOsdT9m3dllAJMMg2uADjIwSrD5E4yM4q2Vz7VvQlYSSGS2aazkOcm3fapz3G05wPguBVZv/QnfW6yTWOrztKoLJH7SNIw6hTJzcDPbqMedB2elcN4Q9L19a3UdpribFY7edKhidO4VmwArx5wN2O3XJroGo+l/SISA16jk/4SvL/FFIH40FypUNoPGFlejNpcxynGSoOHAPmjYYfUVM0Glq2kpcRmORpFU+MUkkLfvRkHHw7Vzq+//njTnYss1ymepAdGGT45dCfxNdSpQc50X0C6XA251luCDkCZxtH+2MKD8jmr/ZWEcKBIY0jReyIoRR8gBitHXeKrSzCm7uY4t2doY+02O5CjqQOnUDxqi8a+mS09Ulj0y55l3JtSFUjkJy7BSQSmNwBOB3zjpQWHjP0oWOm+zO5eUjIhiAZ8ebZICD5kE+ANc81nivUeIYfVtOspIIGb7S4eTEboAQUYhO2e4Usenat/0T+iWWGU3upgGVgxSF8SMC5yZZGOfbPXp1I3dTnoOwgAdqCl8B+jm10iJ5NwaYr9tcPhQFHUqo7InTJ8TgZPQYoupRNr9xexWkKtCZ4h/aMg9mKKGNAI4hgF2LtO2CcYkGcZBHr008Sz3dzb6VYMsgl2mTlOHZn3HEbhfcVAA5z5g9NtX30XaN6nZPaFw7200qOwGMltsg6ZOPZkU/WgmuF+GYLC2jt7ZSETuT1Z2PvOx8WP4DoBgACpalKBUNw9xfZ33N9TnWXkttkwCME5wRkDKnBwwyDg4NTNaen6PBBv5EMcXMYu+xVTex+8cDqaDU1Ti20tri3t55gktycRIQ3tHOB1AwuScDJGT2qXrTu9GglkjllhjeSLrG7KrMn7LEZH0rcoKvr+iXSXBvNN5XNZUS4hlyEuEjJKYcdY5FDOAeoO4Z7CrJBIWVSVKkgEqcZUnuDgkZHboSKyUoKtx1psdybC2mj5kc1w3MU59xLa4YnI7e0E6+ZFc4g4cv8Ahu5lntYpL6ykU7o1bayHI2tIoVuqjI3quD1zt7V0+1/KNRkkH5uzQwL5NNLskmPbrsVYlBHi8g8KsNBReCvTBY6jIIl3QzH3YpcDfjvsYHDH4dD0PTpV6rmXpd9GL3yx3NkFW5gBO0AIZhkMBvGMOpBxnzPavHA/pftRZRR6pdcu7i3RzLIkqtlWZVLezjdtAz45znFB0bUdKhuEKXEKSofuyKrr+DCqjcehXRnYsbPBPcLJMi/RVfA+lWrSNbt7qPmW0ySpnG5GDAHyPkeo6HzreoK5pno60y3KmKxhDKQVZlEjAjsQz5IPxqx0pQKxXMbMjBH2MRgOAGK/EA9Cfn0rLSg5rd+gm0nmM13d3k7scsXkTr8OkeQvkAQB4VaOGvR/YWB3Wtsquf8AmHLyde4DuSQOnYYFWKsN3dpFG8krhEQFmdjhVAGSSfAUGauFcYcbS6zqMel2Fxyrdy6PMMkTFVZn7HJjwpAGcN3PTFTuu+n2zOYrGCa6kf2UwOWrFugAyC5Pw29akPRB6Mf7Oh59yoN1KOo78lP8MHxY92I+A8MkJvgX0a2mlp9iu+Zhh53A3sO5VR2Rc46DyGScVttJ6tqPtdIr8KAcdFuYlIwT5yRKoGen2GO7AVYq1NV0uO4ieKUZVsdiVZSCCrKw6qykBgw6ggGg26VXLHW5LZlg1BhkkLDd4CxT5OFVz2in7AqcBj1TxVbHQQ0GoNHetby+7MvNt28yvSeL5qdrjr1EjY6JUzUfreipcxhWJRlYPFKuN8Ui52upPTIyQQehBIOQSKjIeKjANmpLyWX/AKgBjaygffEnURZ8UkIIOQCwG4hY6xmYbgufaIJx44BAz+JFQEnHNu/s2P5ZIegWD241PnJMPs4l8epz5Bj0rf0TSWi5kkzB55iDK4ztAXOyJAeojQE4HiWZj1Y0EpULxDrLx7ILbDXU+REDkrGo9+d8fcTI8tzFVyC2R51HiP7Q29momuB7wziKDIzumce70IIQe22egxlhn0PQhAHd3Ms8uDNORguR2VV+5EuTtQdsknJJYhsaNpSW0EcSEkIOrNjc7ElnkYju7MWYnzJrdpSgVXOJ/R5YagQ11bqzjoJFJjkwOwLKRuHwORVjpQUHhr0Qw6fPzrK8ukzjfGxjeN1ByFZdgyO+D3Gehq/UpQKUpQKUpQKqfG3A76nsilu3itQMvDEoDyuDkM8jEjaPBNvfqScDFspQV3hj0fWGn9bW3VX7GVsvKc9/bbqAcDoMD4VYqUoFKUoMVzapIjJIiujgqyMAysD3BB6EVBDhmaAj1C6MaD/p5gZ4AP1PaEkfkAH2AdlqxVH63rC20W8qXYkJHEvvyyN7ka58T5noACTgAmggNU44ls2hS8tAXnflxC2mSQuTgAlZuUVGSo7kAsozkipX+82AN9pdqT4ckuR9Yyw/jWPT+GQySteBZJ7lQs5GSqr12wxk4Kxpk4PQlsscE9McV/PZjZcpJPEvu3MSGWTGcASxRguXwffRSDgkhO1BlbiCdiVg0+dumQ8pigiz4A5YyD5iM1p2sdxdyTpcXARIiiyQ2u5AGZNzRtckh2IDI2UWIjcvU9RWxNxG8wKWMMjOcAyzRSwwxZ++eYFMuP0I8knAJQHcJTR9KW3hWNCT1ZmdsbpHclpJGwANzMSxx069MCgieGbZbWa4s1XCLi4hOMexOz70J+8yyIxz32yJnPc2Oq/df+L22M/8Jd7vL89abM/Hq+PrVgoFKUoFKUoFKUoFKUoFeUkBGQQR5jqK+TICrBuxBB+R71yzheU2q2g02BpjiT1mGLYiS2ySPFbXZ3FUFxIqIwOQZF35zhSA6tSq/Hx1Z52zSm2fONt0rWxJ8lMoCv8ANSRU5DOrjKMGHmCCP4UGSlK+M4HUkD59KD7SoS741sY2KG6jaQd4ojzpf+1FufxHhWv/AHgu5ulpYOF6fbXberpg+IjAaUn4MqfOgsRNUa94tt/X2mZZZbe1iCpNDHJNEJ5XZJVygILhVjUEZxvcEjJFS6cJvN11G4Nzn/kKvJtR8OUCWkH+qzjyAr7x3GE0i/CAKEtpioX2du1CVxjtggdqDIOIbhyRFps+PB5XghQ/TmM4+qVjbiG6iBe7sdsYzl7eU3RQAZ3MnLR8fsBz8Kn4JNyqfMA/iM17oNU6pDyDPzF5IQyc0EFNgG4vuHQrjrmoDTtOvLhFuJLya3eTDpbosJjiQ9UjdXQsz7SN53D2s7dorZn4KhZm2ySpDI2+W1QqIJWzuO5SpKgkZZUKh+u4HJzYKCh6jpV3DfW0xvgZbpZLXJhHIUqvPjCxB9wB5U2SXLEsMEAAVNxcTPC6x6hEIS5CpOhL20hPQDeQDCx6YV8AkgBmNeuOBts2mHQ2jx3WQMnbA4eUD4tGJF/3VMz26Sxsrqro6kMrAMrKw6gg9CCKDNSqvYO9hOlu7M9rOdtq7Es0L4J9Wdj1KEAmNiSehU/dzaKBSlKBSlKBSlKCM4k0Nby1lt2kkjWUAM0ZAbAIJX2gQVbG0gjqCR4190PQY7WMpHuYsdzyOQXkbAG5iAB2AAAAAAAAAAFSVKDxJErDDAEHwIyPwNQ78EaeWL+pQBj3dY1Rj/uUA1N0oIE8EWn6MvyFxcgfgJMUPAmnnG+zikI8ZV5x/GTdU9SgwWtjHEu2KNEHkihR+AFZ6UoFVf0nzhNH1Ak4zC6/v+yP6qtFUX0y4fTBBnBu7i1gXzJaVW6fRCfpQXOwGIo/2F/kKz18UYGK+0ClKUHiaEOrKwyGBBHmCMEVC8EzMbKOOQkyWxe2ct7zG3Yxbzn9NVV8+IcVO1XbMcjU54+yXka3Cd/zsIWGb4DKerkD4PQSWvaSLm3lhJ2lx7LjvG6ndHIP1lYKw+Irxw3qpubSGVgFdlxIoIOyRCUlTI/RdWX6VJ1XuECB69GvaK8nH1lCXB/jOaCw0pSgUpSgUpSgUpSgUpSgUpSgUpSgVQ+Nl9Y1bRrXGVSSS8k6+7yF+yJ+Bc4q+VQ+EsXesapedClvssIT1z9n7c/f9cjB8v4hfKV4mmVFZnIVVBLMegAAyST4ACoCHiK5mjMlvYtyyDsaWRYZJB911jwcKe45hQ+YFBsS8VxcySOGOW4aI7ZOSm5Y28VLsQu8eKglhkZFbej63FcqzRE5Q7XR1aOSNu+10cBlOCD1HUEEZBqs8C6jMNPto4rNt0SBJXkdYlaZSVnKkbjIS4Zi+Np3e8TnHy3t5by+nkWWWweJI4ZIlWBppRkvHKWdZE5fWRVKgn84CQQVAXaoHjG3YQpcRqWksnFwqgZZlVWWdFA7s0LygD9IrWK3vLi2uYILiXnxXG9YpmVUlWVFMnLkEYCMGRXIYKuNmCDkGrGaDHbXCyIrowZXAZWHUMGGQR8CDUHwkg3ahIpyJLyY/WJIoG/90JrT0O9Wye5tJTtjgVrm2Y9B6sclkH+i+5ceCNF51v8ABFuy2EBddryhp5FPdXuGadx9GkI+lBO0pSgUpSgUpSgUpSgUpSgUpSgUpXx3ABJOAOpJ6AUEVxLrBt4fsxumlIit4/05XztB8lGCzHwVWPhXnhLh1bG0igVi5UEySHOZJGO6Rzkk9WJPc9MCtHh+P1uc37j2NrR2SnwhbaXmI8GlKqR5IqdiWFWagi+KdJa6srq3RtrTRSRqT2BZSBn4Z71Gf38tI4s3j+puBh4pwY2VgPaCEjEoHgyFgas9V3jWI8q3cqWihuIZbhFG4tGmeu3uQj8uQgdcRnv2oIzgriWGHT4Y7hZLcW0ax754pIEkSIbFmBcYwyru25yM9fAnPbxSX1x61bzy28AjVI3VI83Q3Fy5WaNsQjoFboW3OR7JUtOS8Q2qwc9rmIQ43czeuwg9sHODn4VXOFpdQitwBaRtCzStAhkMEsMTSM0MTxtGQNsZUdDkdFK9M0GzZwTvqe28dGFtHzbXYpQPzC0ckjgscSIuEwMDEpP3tqWyoXRtKm50lzdMvNkRI1ijJaOGNSzbQzAF2ZmJZ8LnCjA25M1QVP0j8Lm8tS0S5nhDNGoO0yqwxNblv0ZU9n57T4VOaBrcV3bRTwH2JFyAe6nsyMB2ZSCpHmKkKo1039lX/N7WN+4EoA6W902AsuR7scvZvANg5GaC80pSgUpSgUpSgUpSgUpSgUpSgVW9ff1qdbFD7G1Zbxv8okhIM+cpVgf1FftuU1K65q620DysCxGFRB70kjkLHGufvMxVR86w8N6S0EP2rBp5WMtw47NI2M4/UUBUUeCotBKKuAABgDwFfaUoFKUoI2Phq0WbnraQCY9eaIkEmfPfjOakqUoFKUoFamq6XHcwyQzrvjlUo6nxB+I7HxBHUGtulBTeDtTlt5m028ZmliXdazt/1VuOxz4yx9FYdzgHr1NXKoHi/hj1yFeW5iuIW5ttOO8UgHTP6SN2ZTkEH4CvPB/E/rcTrKnKubduXcwHvHJ5jzjb3lbsR8qCwUpSgUpSgUpSgUpSgUpUPr2quhSC32m5nzy93VY1XG+dwOpRMjp95iq5GcgNLAu9ROesWn4x5NdSp1P/AKcLjHhmc+KVZartvwHaIgCh1f3nnjkeCaVz1aSR4Su9iSSc9OvbHSs6aDOjEx6hPjwSVYZUH15YkP1c0E3SoSKHUVzultZfIcqWA/U82T+VfItQ1AfnLKEj/KuS5P0kgjx+NBOUqBPEc4OG0u6xn3la0dfn0uN2PpWSXiqNBl4LpflbTSf/AFK1BNUqEi4ytm/x1/1La6i/riFepeMrFBmS6iQebts/qxQTNKhxxbaEZWcOP1A0mflsBzWIcZwFtqx3TH4Wl3t/eMQX+NBO0qCm4lkz9lp13J8QIIh9edMh/hX19Qv2I5dnEoPczXBVh/tiicH94UE5VL45tWglgvrQj1oMkHI/87G7dYP216ur/dCsT7OSJk6ffSbuZeJEp7C3hHMXz+0mZ1b/ALYrPp3DsMLmQBpJSCDNKzSyYOMqpY+wpwDtQKvTtQbGlaolxEskZODkEEYZGUlXRh911YFSPAityq3eAW+oQtER+WkpND1yTHGzLcgDoCoURuTjIaPrlVDWSgUpSgUpSgUpSgVAzcOSi4nuLe7KSTKilZI45o1EYwoXGxwuSzbd+Msx6ZqepQQQGpIve0nb5TWo/nNXo6teIuZNPLnxWCeJ/wADNyqm6UEL/eUhd0tldR4GSOWsx/CB3z9K8xcZ2x7i4T/UtbqIfi8QH8anKUEE3HWnA7XvrdD+i8qRn8HINb1rr9rIAYrmFwexSRGB/A1HSor6smepgtH6dD/xEyYP/wAYj8alZtJgf34Y2/aRT/MUGwkqnsQfkc17qDk4F01jltPtST3PIiz/AE1D2HDNsdRuVSIJDbwwIscbNGnMkMjvlUYDIQQ46dm+NBdK15r+JPfkRf2mUfzNRkvBNg+OZZwyY/xFEv8AXms9pwvZRfmrO3T9iKNf5LQYDxvp27b6/bFs42rNGzZHcbVJOaPxhb7gqLcSE4xy7a5dev64j2D6mplIgvugD5DFeqCDOuXLFhFp8vQey80kMUbfuu8g+qV5NpqEv5y4itlI6rAnOkB+E03s4+cNT1KCO0zQYoGd1DNI/vyyM0kjAEkDcxOFBJIRcKMnAFSNKUClKUClKUClKUClKUClKUClKUFe0pd2qag+eix2cI+BUTSn+E61YarvCqkz6o5Hv3eAfMR21tH/AFKw+lWKgVXeDsP69P1+3u5+/lb7bUY+H5Pn61PXM4RHduyKWPyAyahuBYSum2e8Yd4UkcYx7co5smR4Hc7ZoJ2lKUClKUClKUClKUClKUClKUClKUClKUClKUClKUFd4FbdbzOTnfd35z8BdTIP4KKsVV/gF92m2rgY5qGXH+szSH+urBQQPHbN/Zt4EOGkieJPD2pRyl6/NxU3DEFVVHZQAPkBioHjVd8VtFn87d2g+YjlWdh+7C1WGgUpSgUpSgUpSgUpSgUpSgUpSgUpSgUpSgUpWC8vY4UZ5pFjRerO7BVA+JPQUGesF7Ltikb9FWP4AmoRfSJpZOP7RtvrKgH4k04k12JtMvpbeaOTbbXDqUdXBxExHVTQbPBduU02wQ91trcH5iNc1M1q6XHtghX9FEH4KBW1QQHEEe+70tf0Z5ZT/ttpk/nKtT9UvizWWg1PTtkEs7GG92xRbcli1thmLsFVQA/tE+OPGtz1rWJPdgsrcf5kstww+aoiD8GoLRSuf6rxNf20sMbXVlPPI8aizigm5rKzAM2eexjULuO9l2jb49q6BQKUpQKUpQKUpQKUpQKUpQKUpQKUpQKqnF3D081xbTxRw3C2+/8AJZ2MaF2wVmVgrDmLggblIAYkEHva6UFUfXLwghtElPh0msyp/GUdPmKr+u8FPfI6jRrK2Mow1xI6GaPPQuFgTDMB1GZME9+ldLpQYrWHYiLknaqrk9zgYyfjWWlKCB1nhUzXC3EN1NbzLGYt0fLdWQtvwUlRlznxGD55wMa39yWf/itRvJh+gJFtlPz9WWMkfAmrPSgj9I4ftrVSLaBIg3ViqgMx82bux+JJqQpSgUpSgUpSgUpSgUpS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0178" name="AutoShape 2" descr="data:image/jpeg;base64,/9j/4AAQSkZJRgABAQAAAQABAAD/2wCEAAkGBxQTEBMUEhQUFhUXGRUaFxgVGBYXGhsaHBkaGxoYGhkeHiggICEnHRcaIjElJSorLjAuFyAzODMsNygtLiwBCgoKBQUFDgUFDisZExkrKysrKysrKysrKysrKysrKysrKysrKysrKysrKysrKysrKysrKysrKysrKysrKysrK//AABEIAQsAvQMBIgACEQEDEQH/xAAcAAEBAAMBAQEBAAAAAAAAAAAABgMEBQIHAQj/xABJEAACAQMCBAMFBQQGBwcFAAABAgMABBEFEgYTITFBUWEUIjJxgQcjUpGhQnKCwRUkM2KDkjRDU5OjsfAIFqKztMLhFyUmNXP/xAAUAQEAAAAAAAAAAAAAAAAAAAAA/8QAFBEBAAAAAAAAAAAAAAAAAAAAAP/aAAwDAQACEQMRAD8A+40pSgUpSgUpSgUpSgVqanqUNvGZJ5EiQd2kYKPQZPj6Vt1Ez6TDDJJqWrSRs0ZbkhiWit48+6I1I96RsAlsZJ6DtQbv/fiJiOTbX0yEj7yO2l2Y/ECwBYfug1U1LWfEN3O8Zh091gYjMtxKkTbPxiEBn7dQGwe2cVUE0H7SvKSA9iD8jmvVApSudrupm3i5ogmnAI3LCFZwvXLhSQWx06Lk9e1Bvo4PYg+HTr18q9VAxaNa3oN9pMwt7jcdzxAqrv1JjuoOmck9cgN1zVLwxrRuY3Eicu4iblzxZzscAHIPijAhlPiD86Ds0pSgUpSgUpSgUpSgUpSgUpSgUpSgVztT0SG4khkmTeYWLRhidgc4w5TsWGOhPbJxXRqR+1DiltPsTJEBzZHEUZIyFYhmLEeOFViB54oOjxnxKmn2j3DgsQQqIOhd27LnwHck+AB71/N3E3Fl1fOTcSsVJ6RKSsSjwATsfmcn1rn6jqk9w264mllbzkdmx8gTgfQCtSgzafdyQOJIHeJx+1GxQ/LI7j0rcHEN3zed7Vcc0dd/Ncn5dTjHp29K5tfgNB98+y37SWvZPZboKJ9pKOvQSBe4K+DAdenQgHtivp1fyFo2pyW1xFcRY5kTblz1HYggjyIJB+df0xwFxamo2olA2SKdsqZztbGeh8VIOR/8UH7f6G6ahDd2uxd2Y7tfh5keMpJ6ujdiepDEZrfTR9t810rY3wiKRMdGKvujcnPdQzr/ABeldWlApSlApSlApSlApSlApSlApSlApSlAr+fPty1WV9S5BZuTEkZVM+6WYEmTHieu3Phg+Zr+g6+T/b5oSNbR3owJImWNj+KNz0HzVjkehag+ScM8OXF9PybZMnu7HoiL+J28PQdzjoO9XenfYrcm52zyxi3UjMifG4wCQqHO3rkZY+GcGun9hM22x1BtyRhWVua4yi4iJJbqMhQAx6jvXe4a4vglvVgTUbl3JI2XMESJL07IRGjKfEA9/I0Gprf2Sxz30BQJDZxxIrKhPMkKsxI7dMgjLkk9/Q1u/aN9nMVxaKbOBEuYuWkYTbGpTcoZX8CFUlge/Tp3INfxRdCO1dmneAe6OZGgkfJYAKiFWyzE7R0PU9qkuBeJILu6Itr25bapMltdKhLL2EkbAAghsZGSMHsOhoPgF/ZvDK8UqlJI2Ksp7gj+XiD4gg+NfTf+z5I3td2o+AxIW8twfC/oXrS+2aKSfWGSCJ5Git4t/KRnbu7Fm2gnADL1NUf/AGe7CQRXU5A5chjVD4sU3biD+EbwPmD5UH1+lKUClKUClKUClKUClKUClKUClKUClKUCo/iabGo24ZeYUt7qW2iOAJLldoABPTcELY8tzHwqwrR1fSIblAkybgCGUglWRh2dHUhlYZPUEHrQetOsUji2rFHGGyzoigKWbq5wO+TmsFxaWsDS3TxxI2AZZti7sKMZZgM4A8fAD0rT4SZkW4t5JHkaCZ1BkO5zGwEkWWPVvdfbk/hPlXE1fi+a1voheRSRWsilIuUvPMkxYYV9gyp252qoOcnr0xQU9xrluOQOajGdgIQh5hc99yhc+6B7xbsAMk1tWWnxRbuVHHHuJZtiquWPUk4HUk+NROpcc2FojyQ20+9vd9yzlh3MfhUvIiDqfDJPkDVJwjfTy2ye1xPFcIAsoYDazAD30YZUqe/Q9DkeFBju9OMEwntljUzTK17JIevJSJwMEnpghMAdBljjqaxcBsGtpJEGIpZ7iSEYx920hIYDyY7nHo4rHfwLe3slvKqyWsCIZFI6G4Y7lUkHrtjGSp6HnLVMiAAAAADoAOgA8hQeqUpQKUpQKUpQKUpQKUpQKUpQKUpQKUpQK4+o8VWUD7Jru3R/wNIgb6rnNYNTm9qmks0aVAio08sTbSNxBWENjILqGJKkFRjr7wro6XpEFugSCGOJR4IoH1J7k+poJ3WJQ5W/06a3eRdsMiGRRHOpbCwlx8ModvcJ8XKke9W1aaxa6gjW00bB+oeCdCCGTBO1vhYqcHKMSOh6V44zjHO00t0T21N/lu5Uoiz/AImzHrtrSlu4bc3Frfs0MUssksM5Zo0YSNzComUjlyI5IwSCRgjPXAdaz4Qto5VlPNldOsZuJpZxGfNBIxAPr39a1da4tXEkdkUlkQEyzE/1e3GDl5pOxIAJ5anccddo61x9UNly9jX11e7h7trDcCVpP7pEWGK+Zdtvma2uEIpLe5jtSkEe63muJ44URQjtMiwruUDdtjDJnx5WaDqcH39lyxDbXcNxJlnkYSI0juxy8jAHPU/QDAHQVSVydZ4btrlNs0KHHVWACuh8GRx7ykeYNaPCN5KGns7l981uV2yHvLC4JilI/F0ZG9UPnQUlKUoFKUoFKUoFKUoFKUoFKUoFKUoFeZHCgk9AAST6DvXquRxUnMtZYFkWOW4SSGIsce+0b9sdchQzdPw0GlwBETZidx95dM9w+e/3hzGp/djCL/DVJWO3hCIqKMBQFA9AMCtLRtU9o5zKPcSV4lb8XL912/3gdf4c+NB613SkureSGTcA4GGU4ZGBBR1PgysAwPmK40GpXcAWK7tmuBkLz7YIykfikhZgyHzC7x5eVVFKCd1G+midorOwLOcYkYxRW/X9pmBMhx5BM9PrWzw/ophMksz825m282QDaMLnbHGvXai5OB36knqa7NKBU9qNiRqlpcB0UGO4gZScNISFlQKPHHLdvQZrocSQb7O5T8UMy/mjD+dSWrXbf0Rp991Jt/ZLh+5JjKbJj/u5XP0oL6leUYEAg5B6g1yeLNbFnatLhSxaNEDsEUu7BV3MeyjO4nwCmg6N7eRwxtJM6RovxO7BVHh1Y9B1r3bzq6q6MrKwBVlIYEHsQR0IqDstQaV1Y83UZDgoIouVYxEHO9ZX91iPxhnbvtUZIr3o2jaraKxWa1mjDSyezBGX43aQpHMT06sQuRjtnHgF7Sp7hzjS0vNgikxIwY8qQFH93o4APRip6HaT2qhoFKUoFKUoFY7i4VFLOyqo7liFH5mprjDV5RLbWVs2ye6L5kxnlQoMySAHpu7Bc9Mn0qd03T7SGfUJL52uDBLGkS3Ja4dUaOPaUQg5aSR2AKjrjHgRQU2talM81tFaTQosqzNzmUTKWQJtjUBgCTvLd84jOPMZYOJ0jUC9U2sgHvmQHk57ZS4xyyD3AJDYIyoqG4g07QrkNlZLYr1eSGCeFYnPhN93y0f0cA9R5jPa07XLhbN7iK4t9QtoQeYoieCcIqgt3YqXCddrKu7I6jIoL1HBAIIIPUEdQR5g1MWjLc6rKzH/AEEKkaH/AGkybnlx+4Qin1k86w2Oj3KMz2NzBHayBJIoXhMijcMvgh0KKTggDIGT08K4Wux3aX0dzcL7IqROhu7P79GyylBcxsoZYwA3gQC3xr3oPpTNgE+VRXB2sLb6bZGWKcrJCsrSxxNKm6Ul23CPc46tkkrjqOvetxr++Ftu5drdBg33sErRgpt6OEZWGfQOa3eAh/8AarDPT+rW/wD5a0G7Z69bS55dxC2O4DrkejDOQfnW+jggEEEHsR1FYbmyjk/tI0f99Vb/AJitVtBtzJHJykDxALGyZQqo7L7uPdGfhPT0oOlXiaVUUs7BVHcsQAPmTXKuOGoHdnPOBYktsuLhBk9/dVwB9BWEcHWe4M8IlIOQZ2efB8xzGbFBi1/ia3W1dkfmB4ZXUxK0i7FVsuXUFVUYPUkdumTWzw9YqdMtoXAKm2iRgexBjCkflWr9oT7dKu1XA3xmJfADmkRDOOwG+uDqkFykcVtc3AlLKFS1sYzDJMqgA8yV5GKRjpuYbPLOSFIUfB11H7BFtkZ44t0PNlwu7lMY9+ckEHb0Oev6VwrlYb29ne82+zWMiRRxv8DTuqkyOP2j94qIvmT3JFbfDnBCxxxe1tzjGxaKLJMEGW3Kka4G/ZnAdwT06be1eeK+FvvfbIHClJIp5oZG2wzckHazHaSjKOoYAj3FyOgID3rn2i2NqZVJkfk5WXlROyxt12o742qWK7QM/kOtZv6bunt9iRwe3OiSLEHJSOORiqyOzAbtmCWCjqRgd81O6bwVcTOzXMltLa3Usd3OED5ZgvuQrkYaPOw7jgnaenvVb6Jw/Da7jEGLMFUtI7SNsXOyMMxJCrk4HqfE0E3r3DC2+jFIjma0VriKXoG5yZlZ/TedwI8mIqw0y6EsMUo7SIj/AOZQf51i1y15trPFnbzIpUzjONyEZx44zWnwSynTbPa29eRCA2Cu7CAZweozig7VKUoFKUoIeKMvxLIT2hsUC+hklOT+S12OLOHYrlY5GVRJDJFIsgi5kgWORZGRce97wUjA8+x7VzrA/wD5DdDzs7c/8WSrGg+W8TakvsmrTFJUS8RY4FljdGZli2NKVYZRBke8+34M+WcL6kHXUVsVkdJxBEskUTuhRI+Xc3CEdG2p7oAJLNGAAa+rlc96/EQAAAAAdgOgoNLQjD7NCLdw8IRFjZSGBVQAOo9BW/U7qXDjhzNYzezSscuNu+GU+PMiyPe/vqQ3nmtGXWNVi6Pp0Vx/ftrlVH+SVQR9CaChtNKhhZ3jXYGyWVSRGTnJbZ8IbzIGTnrmpfg+1uhp9i9tLHsNvF9zOhK9sqyyKQykhgDkOOgwB1zg13XtRNlcFrEW+5OVGTOssnMmYRRkIilQAzgnLeHarewtRFFHGvwoqoPkoAH/ACoON/TF4g+9sHc+drNDIP8AimI/pWddalMLSexXQKkDlE23MYeLLiYrgeRYH0rs0oOJLrzg9LK8YYUgqsHiM46yggjscgdRXldRvJMcu0EI8TdSpkDzCQ8wH5F1ru0oJXXpbi3sppbh4Z8NCWUQ7I0j5qc04ZmLYQs2Sf2egqkjt0DtIFXcwUFgBkgfCCfIZP5mtXiGyE1pcRHtJFKn+ZCP51OcP8fWJsbZ3uYg5jQNGG3yhwoDLyly5OfACgs6leJnN5J7BFnYdpvJB2SLvyQfxyDAx4IST3XPr2m7vGTlK9pbBgzSSDbcSgEHakRH3anHVn97HQKM5qkhhVQQqhQSScDGSTkk+pNB7RQAAOgHQCv2lKDn8QXPKtLiQ9NkUrf5UJ/lWrwVamLTbOM91ghB+ewZrR+0mQ/0bNGPinMVuvzmkWM/oxP0qmjQKAB2AAH0oPVKUoFKUoJS7XZrtu3hNaTpn1jkjcD8nb8qq6k+NZOXc6XN1wt1ymPkJ4njGfTeU/SqygUpSgUpSgkuMeIks7vTzNMIoJHmV89s8v3C3koY9T2BYE9OtVaMCAQcg9QR2IqaubOOXViJVV9tnhVYBhiSUiToenZEH1rwvBvJP9Rup7Vf9kNs0P0jkB2j0UrQVVK4Gn22opIvNuLWWLPvYgkikx6HmsufpXiXiOaNiJdPu8D9uHkzIfUYkD/mgoKKlTZ4uz8NlqDHy9nK/q7KP1oNWvpP7KxEQ/Fdzxr089kPMJ+RK0FFIOh+RqX+zSzCaXaExhH5YByu1uhPfIz179azvoE8wPtd25Bz93bA28fplgxlbH74B8q/fs9vWl0y2aRizhNjsTklo2KMSfMlc0FFSlKBSlKCS4pPN1HTLYdQry3UnosKFU/OSVf8vpVbUhw39/qmoXXdYuXaRH9z7ybH8bqP4Kr6BSlKBSlKDi8Zaek1jMr8wBQJAYsb8xMJF2Z6Zyg/Oulp12s0McqfDIiOvyYBh+hrORUtwK/K9osWPW0kxH628mXhP0BMf+HQVVKUoFKVo69e8i1uJj/qopX/AMiFv5UHC4PtxNNcag4y0rvFCT+zbxtsUD0d1aT+IeVVE0gVSzHCqCST4AdSa5vClkIbG1iH7EMS/UIMn866tBNQ8b2zqXVLoxg/2gtLkp888vOPXFUFrcLIivGwZGAKsOoI8xWWpvjq1Itmuoiyz2qvLEVJG4KNzxMP2ldVwR8iOooKSlYbK5EkaSL8LqrD5MAR/wA6zUCpL7Lf/wBap85rsj5G5lIqpnk2ozH9kE/kM1PfZrFt0mzz3aISH/Ey/wD7qClpSlArR1vUVt7aad/hiR3PrtBOPr2+tb1TXE/39xa2Y6hm58//APKEhlX+Kblj1CvQbHBGlNbWMKSf2pBkmPnLIS8n/iYj6V3aUoFKUoFKUoFR3F59ku7XUB0jyLa6PhypGHLkPokhH0c1Y1q6rp6XEEsMozHIrIw9GGDg+B9aDapUrwFqEnLks7g5ubMiNyf9ZHj7qYejJ+qmqqgVB/aVdzSw3VpbnaFtJ5rhsZbbtYRwqPOQq+T4Khx1IIvKm9IhDXuphxnc0C/4fIXH6l/1oOxo8oa3hYdmjjI+RUGtyuNwhZvDZQwSA7oVMWTj3ljJRH6fiRVb612aBWhrzAWlwW7CKUn5bDmt+pz7QZD/AEfLEvx3Gy2T5zsIyforMx9FNBt8GxsunWSt8Qt4AfmI1zXYrxDGFUKOwAA+QGBXug4XHdyY9MvXX4hBNt+ZQgfqRXT0u2EUEUY7IiL/AJVA/lWhxbZRz2pilk5aPJANw8W50ZVP4mAX+KuzQKUpQY55lRWZyFVQSxPYADJJ+lTfBIMwmv3BDXRHKB7rbJkQj+LLSH1k9K8cSg3s62CE8obZL1h/s85S3B85COvkit+IVUogAAAAAAAA7AeQoPVKUoFKUoFKUoFKUoJDjS1eCSPUrdSzwDbcRrjMtsTlwPNkPvr8iPGqixu0mjSWJgyOoZWHYgjINZzUPbt/RN0Im6afcOeU3hbTscmJvKNySVPZTkdjQXFTWpTi11CKZukV0qwO3gsqlmhJ8gwd0z57B41S1Gfalskt7a1c9Lq7tYioOGKc1XfB8MBe/wAqCzpUnb+22KhGV7+BfhdSq3SjwDqxCS4/ECreh715/wDqLZDpJ7TG3islrchh9NhoK6pe4vre41WK35u6W0R5jGBkB2AjVi2e6pI/u4/1oORitf8A7xz30eNNjdEcf6ZcIVjVT+1FEcPI2O2Qq+ZPatCz0620/U9PhTJknivQ0jnLyOTDIzyN4k7Djy7Cgv6UpQSn2kKTawBfG8sf/UJj9cVV1LfabLy9MllHeGS2lH+HcROf0U1UA0H7XG4m1r2aNRGvMnlbl28X45D5+SKMsx8Ap8cVt63q0VrA887bY0GT5k9gqjxYnoB4k1w+FdNlkla/vF2zSLthiPX2eHuE/fboXPyHYUHV4b0f2aHaW3yuS80hGDJK3xN6DoAB4KoHhXVpSgUpSgUpSgUpSgUpSgVralYRzwvDMgeNwVZT2IP/AF38K2aUELpmpy6ZItpfOXtmO21u28PwwXB8GHYP2YeRqf8Atad49W0ifqY0bcx8AFliMjHy9w5z5Anwr6nfWcc0bRSorxuMMrDII9RXy/izhK9to4fY/wCt28EnMSGU7pUXBWSBWOeZE6MylT7wGMZoLvVbC8llzFdrBCAMBIVkkY+JLuSoHoF+tYLu+ntLK6lvHik5SOyPErRlwFyAyEkBt3ToSDkdu1THDHEKyLy7LUI4tvT2XUIWaWH+4rc6Nio9d/z8K0OKNFkvzyDdm8mZlBEKiO1tVyC8rqrNuk25CBnJy2QOlBb/AGdRbdJsB1/0eE9fVAcfrXHu9JF9qc0m7abJ7NY225wwbnzL3HxoyIf59qtbWBY0REGFRVVR5ADA/QVO8HJifVPM3hJ/3EGP0xQd++ldY2aNOYwxhNwUsMjIBPTOM4zgE4BI7jkWWt3MsyL7BNFGc75J5IF2jHTakbuWOceQ9a79KDh8bWUU2n3KXDukPLLSNGAWCp75IBBz0XtiuleahFFC00jqsSruLk9Avn/13zWPXYN9rcIf2opV/NCP51I8H6B7Va2FxdyvKogt2jgOBErCNfvGUf2jZ6jd0HgPGgy6Vp8mo3Ed7doUt4jus7Z++fC5mX8ePhX9kHPerelKBSlKBSlKBSlKBSlKBSlKBSlKBWhq+rxWyxtMSqvIkYbBKqz5Clz+yCcDJ6ZIrfqc4h1WNZltryJfZbhNglc5jMmT9zICMLkYKknqcjocZDJxJwbZXw/rMCO3g491x8nGD9D0qdsOArqyXbpuoNHFknk3EMcq5P8AfXaR+VdJODGi62uo3sK+CF0njA8gJVY4+tVFlGyoA78xh3baFz9B0oJGGTXUOHTTJR4FXuIj9QVYflW3wxcYv7+J9qyt7NMyg5+KBEbbnqQGixnHiKqqgOMOGwLxr0ifqkY51r/b27Ju98IM82Jg2GTDH3R0IJKhf0qF0vXNQK5hNlqUfbfFKbaT1EkZDqG+RHyFdqC/v3ikPskEMgA5YluS4Jz13bIjgAdemcnp070G9xJfrBZ3EzAkRxSMQO5wpOBWLg+0MOn2cTfEkEKn5hFB/WoTVtUuDOIxdC6vSrrHaWi7bWIspUy3TEsWVQ2cMRkge7419MtFcRoJCGcKu8qMAtjqQPAZ8KDNSlKBSlKBSlKBSlKBSlKBSlKBSlKBWG8tElRo5UV0YYZXAZSPIg9KzUoJe2+z7T0YMtv27I0krRj/AAyxT9KqAKUoFcXjO0eWwuFiJEgTfGR0+8jIkj/8SCu1XM4nkZbG6ZGCsIJirHspEbEE+gPWgmuIbGC5gguIdPW6mnVCro4gKqyhtzzghguD4ZJ8q1NB4NDOyXtkyrtyrC/ubhCc/AyOwI6HPYg4PbpnszTRLpMAkuDZo0UA3grG4G1cou4dGIyvQZGenWtDQZ9Mtpg0VzMhkGwLcS3PLkYkEEc/oW6dNp8TQb+i262moSWsaRxwSQJLAiRomGRikwyAC3xxN1J+I1VVwNesne806SMdI5JjI2cYjaBxt9QX2fVQfCu/QKUpQKUpQKUpQKUpQKUpQKUpQKUpQKUpQKUpQK0db04XFtPAxwJY5IyR4b1K5+ma3qUHyPgjXZocw6lbNPLaExrNGhnmiU4xvTHMKMANsiA5Aw3UZqou+NrSdGiS2uronpyvZJcH94yqqAepNd3W+HILoq0issi5CSxM0Uq/uyKQceh6elch+CpG919T1Fk8V5kSkjyLrGG/Ig0EvpFhcXGvxTzOA8CO80MbForcMhjhg3ftSkMzsRgYA6Ywa+rVztH0iCziEcCLGmcnqSWY/tMxOWYnxJzXRoFKUoFKUoFKUoFKUoFKUoFKUoFKUoFKUoFKUoOHr+m3cxxBeC2TafghWSTf1673bbt7dAoPf3vKV13gO+ubRY5dSaSVWT9gxRFRnO5Y2DM56e8SR0OACdw+jUoPneucJ6vK8LR6moClSyLG0KDBBAARmZx4EM3X69NjVuBry52c7VrgYILLFGkSZByNoUg4H94tV5Sgl4+B4WKtdy3F4ykEe0SHYCOxESbY/wA1Jqo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0180" name="AutoShape 4" descr="data:image/jpeg;base64,/9j/4AAQSkZJRgABAQAAAQABAAD/2wCEAAkGBxQTEBMUEhQUFhUXGRUaFxgVGBYXGhsaHBkaGxoYGhkeHiggICEnHRcaIjElJSorLjAuFyAzODMsNygtLiwBCgoKBQUFDgUFDisZExkrKysrKysrKysrKysrKysrKysrKysrKysrKysrKysrKysrKysrKysrKysrKysrKysrK//AABEIAQsAvQMBIgACEQEDEQH/xAAcAAEBAAMBAQEBAAAAAAAAAAAABgMEBQIHAQj/xABJEAACAQMCBAMFBQQGBwcFAAABAgMABBEFEgYTITFBUWEUIjJxgQcjUpGhQnKCwRUkM2KDkjRDU5OjsfAIFqKztMLhFyUmNXP/xAAUAQEAAAAAAAAAAAAAAAAAAAAA/8QAFBEBAAAAAAAAAAAAAAAAAAAAAP/aAAwDAQACEQMRAD8A+40pSgUpSgUpSgUpSgVqanqUNvGZJ5EiQd2kYKPQZPj6Vt1Ez6TDDJJqWrSRs0ZbkhiWit48+6I1I96RsAlsZJ6DtQbv/fiJiOTbX0yEj7yO2l2Y/ECwBYfug1U1LWfEN3O8Zh091gYjMtxKkTbPxiEBn7dQGwe2cVUE0H7SvKSA9iD8jmvVApSudrupm3i5ogmnAI3LCFZwvXLhSQWx06Lk9e1Bvo4PYg+HTr18q9VAxaNa3oN9pMwt7jcdzxAqrv1JjuoOmck9cgN1zVLwxrRuY3Eicu4iblzxZzscAHIPijAhlPiD86Ds0pSgUpSgUpSgUpSgUpSgUpSgUpSgVztT0SG4khkmTeYWLRhidgc4w5TsWGOhPbJxXRqR+1DiltPsTJEBzZHEUZIyFYhmLEeOFViB54oOjxnxKmn2j3DgsQQqIOhd27LnwHck+AB71/N3E3Fl1fOTcSsVJ6RKSsSjwATsfmcn1rn6jqk9w264mllbzkdmx8gTgfQCtSgzafdyQOJIHeJx+1GxQ/LI7j0rcHEN3zed7Vcc0dd/Ncn5dTjHp29K5tfgNB98+y37SWvZPZboKJ9pKOvQSBe4K+DAdenQgHtivp1fyFo2pyW1xFcRY5kTblz1HYggjyIJB+df0xwFxamo2olA2SKdsqZztbGeh8VIOR/8UH7f6G6ahDd2uxd2Y7tfh5keMpJ6ujdiepDEZrfTR9t810rY3wiKRMdGKvujcnPdQzr/ABeldWlApSlApSlApSlApSlApSlApSlApSlAr+fPty1WV9S5BZuTEkZVM+6WYEmTHieu3Phg+Zr+g6+T/b5oSNbR3owJImWNj+KNz0HzVjkehag+ScM8OXF9PybZMnu7HoiL+J28PQdzjoO9XenfYrcm52zyxi3UjMifG4wCQqHO3rkZY+GcGun9hM22x1BtyRhWVua4yi4iJJbqMhQAx6jvXe4a4vglvVgTUbl3JI2XMESJL07IRGjKfEA9/I0Gprf2Sxz30BQJDZxxIrKhPMkKsxI7dMgjLkk9/Q1u/aN9nMVxaKbOBEuYuWkYTbGpTcoZX8CFUlge/Tp3INfxRdCO1dmneAe6OZGgkfJYAKiFWyzE7R0PU9qkuBeJILu6Itr25bapMltdKhLL2EkbAAghsZGSMHsOhoPgF/ZvDK8UqlJI2Ksp7gj+XiD4gg+NfTf+z5I3td2o+AxIW8twfC/oXrS+2aKSfWGSCJ5Git4t/KRnbu7Fm2gnADL1NUf/AGe7CQRXU5A5chjVD4sU3biD+EbwPmD5UH1+lKUClKUClKUClKUClKUClKUClKUClKUCo/iabGo24ZeYUt7qW2iOAJLldoABPTcELY8tzHwqwrR1fSIblAkybgCGUglWRh2dHUhlYZPUEHrQetOsUji2rFHGGyzoigKWbq5wO+TmsFxaWsDS3TxxI2AZZti7sKMZZgM4A8fAD0rT4SZkW4t5JHkaCZ1BkO5zGwEkWWPVvdfbk/hPlXE1fi+a1voheRSRWsilIuUvPMkxYYV9gyp252qoOcnr0xQU9xrluOQOajGdgIQh5hc99yhc+6B7xbsAMk1tWWnxRbuVHHHuJZtiquWPUk4HUk+NROpcc2FojyQ20+9vd9yzlh3MfhUvIiDqfDJPkDVJwjfTy2ye1xPFcIAsoYDazAD30YZUqe/Q9DkeFBju9OMEwntljUzTK17JIevJSJwMEnpghMAdBljjqaxcBsGtpJEGIpZ7iSEYx920hIYDyY7nHo4rHfwLe3slvKqyWsCIZFI6G4Y7lUkHrtjGSp6HnLVMiAAAAADoAOgA8hQeqUpQKUpQKUpQKUpQKUpQKUpQKUpQKUpQK4+o8VWUD7Jru3R/wNIgb6rnNYNTm9qmks0aVAio08sTbSNxBWENjILqGJKkFRjr7wro6XpEFugSCGOJR4IoH1J7k+poJ3WJQ5W/06a3eRdsMiGRRHOpbCwlx8ModvcJ8XKke9W1aaxa6gjW00bB+oeCdCCGTBO1vhYqcHKMSOh6V44zjHO00t0T21N/lu5Uoiz/AImzHrtrSlu4bc3Frfs0MUssksM5Zo0YSNzComUjlyI5IwSCRgjPXAdaz4Qto5VlPNldOsZuJpZxGfNBIxAPr39a1da4tXEkdkUlkQEyzE/1e3GDl5pOxIAJ5anccddo61x9UNly9jX11e7h7trDcCVpP7pEWGK+Zdtvma2uEIpLe5jtSkEe63muJ44URQjtMiwruUDdtjDJnx5WaDqcH39lyxDbXcNxJlnkYSI0juxy8jAHPU/QDAHQVSVydZ4btrlNs0KHHVWACuh8GRx7ykeYNaPCN5KGns7l981uV2yHvLC4JilI/F0ZG9UPnQUlKUoFKUoFKUoFKUoFKUoFKUoFKUoFeZHCgk9AAST6DvXquRxUnMtZYFkWOW4SSGIsce+0b9sdchQzdPw0GlwBETZidx95dM9w+e/3hzGp/djCL/DVJWO3hCIqKMBQFA9AMCtLRtU9o5zKPcSV4lb8XL912/3gdf4c+NB613SkureSGTcA4GGU4ZGBBR1PgysAwPmK40GpXcAWK7tmuBkLz7YIykfikhZgyHzC7x5eVVFKCd1G+midorOwLOcYkYxRW/X9pmBMhx5BM9PrWzw/ophMksz825m282QDaMLnbHGvXai5OB36knqa7NKBU9qNiRqlpcB0UGO4gZScNISFlQKPHHLdvQZrocSQb7O5T8UMy/mjD+dSWrXbf0Rp991Jt/ZLh+5JjKbJj/u5XP0oL6leUYEAg5B6g1yeLNbFnatLhSxaNEDsEUu7BV3MeyjO4nwCmg6N7eRwxtJM6RovxO7BVHh1Y9B1r3bzq6q6MrKwBVlIYEHsQR0IqDstQaV1Y83UZDgoIouVYxEHO9ZX91iPxhnbvtUZIr3o2jaraKxWa1mjDSyezBGX43aQpHMT06sQuRjtnHgF7Sp7hzjS0vNgikxIwY8qQFH93o4APRip6HaT2qhoFKUoFKUoFY7i4VFLOyqo7liFH5mprjDV5RLbWVs2ye6L5kxnlQoMySAHpu7Bc9Mn0qd03T7SGfUJL52uDBLGkS3Ja4dUaOPaUQg5aSR2AKjrjHgRQU2talM81tFaTQosqzNzmUTKWQJtjUBgCTvLd84jOPMZYOJ0jUC9U2sgHvmQHk57ZS4xyyD3AJDYIyoqG4g07QrkNlZLYr1eSGCeFYnPhN93y0f0cA9R5jPa07XLhbN7iK4t9QtoQeYoieCcIqgt3YqXCddrKu7I6jIoL1HBAIIIPUEdQR5g1MWjLc6rKzH/AEEKkaH/AGkybnlx+4Qin1k86w2Oj3KMz2NzBHayBJIoXhMijcMvgh0KKTggDIGT08K4Wux3aX0dzcL7IqROhu7P79GyylBcxsoZYwA3gQC3xr3oPpTNgE+VRXB2sLb6bZGWKcrJCsrSxxNKm6Ul23CPc46tkkrjqOvetxr++Ftu5drdBg33sErRgpt6OEZWGfQOa3eAh/8AarDPT+rW/wD5a0G7Z69bS55dxC2O4DrkejDOQfnW+jggEEEHsR1FYbmyjk/tI0f99Vb/AJitVtBtzJHJykDxALGyZQqo7L7uPdGfhPT0oOlXiaVUUs7BVHcsQAPmTXKuOGoHdnPOBYktsuLhBk9/dVwB9BWEcHWe4M8IlIOQZ2efB8xzGbFBi1/ia3W1dkfmB4ZXUxK0i7FVsuXUFVUYPUkdumTWzw9YqdMtoXAKm2iRgexBjCkflWr9oT7dKu1XA3xmJfADmkRDOOwG+uDqkFykcVtc3AlLKFS1sYzDJMqgA8yV5GKRjpuYbPLOSFIUfB11H7BFtkZ44t0PNlwu7lMY9+ckEHb0Oev6VwrlYb29ne82+zWMiRRxv8DTuqkyOP2j94qIvmT3JFbfDnBCxxxe1tzjGxaKLJMEGW3Kka4G/ZnAdwT06be1eeK+FvvfbIHClJIp5oZG2wzckHazHaSjKOoYAj3FyOgID3rn2i2NqZVJkfk5WXlROyxt12o742qWK7QM/kOtZv6bunt9iRwe3OiSLEHJSOORiqyOzAbtmCWCjqRgd81O6bwVcTOzXMltLa3Usd3OED5ZgvuQrkYaPOw7jgnaenvVb6Jw/Da7jEGLMFUtI7SNsXOyMMxJCrk4HqfE0E3r3DC2+jFIjma0VriKXoG5yZlZ/TedwI8mIqw0y6EsMUo7SIj/AOZQf51i1y15trPFnbzIpUzjONyEZx44zWnwSynTbPa29eRCA2Cu7CAZweozig7VKUoFKUoIeKMvxLIT2hsUC+hklOT+S12OLOHYrlY5GVRJDJFIsgi5kgWORZGRce97wUjA8+x7VzrA/wD5DdDzs7c/8WSrGg+W8TakvsmrTFJUS8RY4FljdGZli2NKVYZRBke8+34M+WcL6kHXUVsVkdJxBEskUTuhRI+Xc3CEdG2p7oAJLNGAAa+rlc96/EQAAAAAdgOgoNLQjD7NCLdw8IRFjZSGBVQAOo9BW/U7qXDjhzNYzezSscuNu+GU+PMiyPe/vqQ3nmtGXWNVi6Pp0Vx/ftrlVH+SVQR9CaChtNKhhZ3jXYGyWVSRGTnJbZ8IbzIGTnrmpfg+1uhp9i9tLHsNvF9zOhK9sqyyKQykhgDkOOgwB1zg13XtRNlcFrEW+5OVGTOssnMmYRRkIilQAzgnLeHarewtRFFHGvwoqoPkoAH/ACoON/TF4g+9sHc+drNDIP8AimI/pWddalMLSexXQKkDlE23MYeLLiYrgeRYH0rs0oOJLrzg9LK8YYUgqsHiM46yggjscgdRXldRvJMcu0EI8TdSpkDzCQ8wH5F1ru0oJXXpbi3sppbh4Z8NCWUQ7I0j5qc04ZmLYQs2Sf2egqkjt0DtIFXcwUFgBkgfCCfIZP5mtXiGyE1pcRHtJFKn+ZCP51OcP8fWJsbZ3uYg5jQNGG3yhwoDLyly5OfACgs6leJnN5J7BFnYdpvJB2SLvyQfxyDAx4IST3XPr2m7vGTlK9pbBgzSSDbcSgEHakRH3anHVn97HQKM5qkhhVQQqhQSScDGSTkk+pNB7RQAAOgHQCv2lKDn8QXPKtLiQ9NkUrf5UJ/lWrwVamLTbOM91ghB+ewZrR+0mQ/0bNGPinMVuvzmkWM/oxP0qmjQKAB2AAH0oPVKUoFKUoJS7XZrtu3hNaTpn1jkjcD8nb8qq6k+NZOXc6XN1wt1ymPkJ4njGfTeU/SqygUpSgUpSgkuMeIks7vTzNMIoJHmV89s8v3C3koY9T2BYE9OtVaMCAQcg9QR2IqaubOOXViJVV9tnhVYBhiSUiToenZEH1rwvBvJP9Rup7Vf9kNs0P0jkB2j0UrQVVK4Gn22opIvNuLWWLPvYgkikx6HmsufpXiXiOaNiJdPu8D9uHkzIfUYkD/mgoKKlTZ4uz8NlqDHy9nK/q7KP1oNWvpP7KxEQ/Fdzxr089kPMJ+RK0FFIOh+RqX+zSzCaXaExhH5YByu1uhPfIz179azvoE8wPtd25Bz93bA28fplgxlbH74B8q/fs9vWl0y2aRizhNjsTklo2KMSfMlc0FFSlKBSlKCS4pPN1HTLYdQry3UnosKFU/OSVf8vpVbUhw39/qmoXXdYuXaRH9z7ybH8bqP4Kr6BSlKBSlKDi8Zaek1jMr8wBQJAYsb8xMJF2Z6Zyg/Oulp12s0McqfDIiOvyYBh+hrORUtwK/K9osWPW0kxH628mXhP0BMf+HQVVKUoFKVo69e8i1uJj/qopX/AMiFv5UHC4PtxNNcag4y0rvFCT+zbxtsUD0d1aT+IeVVE0gVSzHCqCST4AdSa5vClkIbG1iH7EMS/UIMn866tBNQ8b2zqXVLoxg/2gtLkp888vOPXFUFrcLIivGwZGAKsOoI8xWWpvjq1Itmuoiyz2qvLEVJG4KNzxMP2ldVwR8iOooKSlYbK5EkaSL8LqrD5MAR/wA6zUCpL7Lf/wBap85rsj5G5lIqpnk2ozH9kE/kM1PfZrFt0mzz3aISH/Ey/wD7qClpSlArR1vUVt7aad/hiR3PrtBOPr2+tb1TXE/39xa2Y6hm58//APKEhlX+Kblj1CvQbHBGlNbWMKSf2pBkmPnLIS8n/iYj6V3aUoFKUoFKUoFR3F59ku7XUB0jyLa6PhypGHLkPokhH0c1Y1q6rp6XEEsMozHIrIw9GGDg+B9aDapUrwFqEnLks7g5ubMiNyf9ZHj7qYejJ+qmqqgVB/aVdzSw3VpbnaFtJ5rhsZbbtYRwqPOQq+T4Khx1IIvKm9IhDXuphxnc0C/4fIXH6l/1oOxo8oa3hYdmjjI+RUGtyuNwhZvDZQwSA7oVMWTj3ljJRH6fiRVb612aBWhrzAWlwW7CKUn5bDmt+pz7QZD/AEfLEvx3Gy2T5zsIyforMx9FNBt8GxsunWSt8Qt4AfmI1zXYrxDGFUKOwAA+QGBXug4XHdyY9MvXX4hBNt+ZQgfqRXT0u2EUEUY7IiL/AJVA/lWhxbZRz2pilk5aPJANw8W50ZVP4mAX+KuzQKUpQY55lRWZyFVQSxPYADJJ+lTfBIMwmv3BDXRHKB7rbJkQj+LLSH1k9K8cSg3s62CE8obZL1h/s85S3B85COvkit+IVUogAAAAAAAA7AeQoPVKUoFKUoFKUoFKUoJDjS1eCSPUrdSzwDbcRrjMtsTlwPNkPvr8iPGqixu0mjSWJgyOoZWHYgjINZzUPbt/RN0Im6afcOeU3hbTscmJvKNySVPZTkdjQXFTWpTi11CKZukV0qwO3gsqlmhJ8gwd0z57B41S1Gfalskt7a1c9Lq7tYioOGKc1XfB8MBe/wAqCzpUnb+22KhGV7+BfhdSq3SjwDqxCS4/ECreh715/wDqLZDpJ7TG3islrchh9NhoK6pe4vre41WK35u6W0R5jGBkB2AjVi2e6pI/u4/1oORitf8A7xz30eNNjdEcf6ZcIVjVT+1FEcPI2O2Qq+ZPatCz0620/U9PhTJknivQ0jnLyOTDIzyN4k7Djy7Cgv6UpQSn2kKTawBfG8sf/UJj9cVV1LfabLy9MllHeGS2lH+HcROf0U1UA0H7XG4m1r2aNRGvMnlbl28X45D5+SKMsx8Ap8cVt63q0VrA887bY0GT5k9gqjxYnoB4k1w+FdNlkla/vF2zSLthiPX2eHuE/fboXPyHYUHV4b0f2aHaW3yuS80hGDJK3xN6DoAB4KoHhXVpSgUpSgUpSgUpSgUpSgVralYRzwvDMgeNwVZT2IP/AF38K2aUELpmpy6ZItpfOXtmO21u28PwwXB8GHYP2YeRqf8Atad49W0ifqY0bcx8AFliMjHy9w5z5Anwr6nfWcc0bRSorxuMMrDII9RXy/izhK9to4fY/wCt28EnMSGU7pUXBWSBWOeZE6MylT7wGMZoLvVbC8llzFdrBCAMBIVkkY+JLuSoHoF+tYLu+ntLK6lvHik5SOyPErRlwFyAyEkBt3ToSDkdu1THDHEKyLy7LUI4tvT2XUIWaWH+4rc6Nio9d/z8K0OKNFkvzyDdm8mZlBEKiO1tVyC8rqrNuk25CBnJy2QOlBb/AGdRbdJsB1/0eE9fVAcfrXHu9JF9qc0m7abJ7NY225wwbnzL3HxoyIf59qtbWBY0REGFRVVR5ADA/QVO8HJifVPM3hJ/3EGP0xQd++ldY2aNOYwxhNwUsMjIBPTOM4zgE4BI7jkWWt3MsyL7BNFGc75J5IF2jHTakbuWOceQ9a79KDh8bWUU2n3KXDukPLLSNGAWCp75IBBz0XtiuleahFFC00jqsSruLk9Avn/13zWPXYN9rcIf2opV/NCP51I8H6B7Va2FxdyvKogt2jgOBErCNfvGUf2jZ6jd0HgPGgy6Vp8mo3Ed7doUt4jus7Z++fC5mX8ePhX9kHPerelKBSlKBSlKBSlKBSlKBSlKBSlKBWhq+rxWyxtMSqvIkYbBKqz5Clz+yCcDJ6ZIrfqc4h1WNZltryJfZbhNglc5jMmT9zICMLkYKknqcjocZDJxJwbZXw/rMCO3g491x8nGD9D0qdsOArqyXbpuoNHFknk3EMcq5P8AfXaR+VdJODGi62uo3sK+CF0njA8gJVY4+tVFlGyoA78xh3baFz9B0oJGGTXUOHTTJR4FXuIj9QVYflW3wxcYv7+J9qyt7NMyg5+KBEbbnqQGixnHiKqqgOMOGwLxr0ifqkY51r/b27Ju98IM82Jg2GTDH3R0IJKhf0qF0vXNQK5hNlqUfbfFKbaT1EkZDqG+RHyFdqC/v3ikPskEMgA5YluS4Jz13bIjgAdemcnp070G9xJfrBZ3EzAkRxSMQO5wpOBWLg+0MOn2cTfEkEKn5hFB/WoTVtUuDOIxdC6vSrrHaWi7bWIspUy3TEsWVQ2cMRkge7419MtFcRoJCGcKu8qMAtjqQPAZ8KDNSlKBSlKBSlKBSlKBSlKBSlKBSlKBWG8tElRo5UV0YYZXAZSPIg9KzUoJe2+z7T0YMtv27I0krRj/AAyxT9KqAKUoFcXjO0eWwuFiJEgTfGR0+8jIkj/8SCu1XM4nkZbG6ZGCsIJirHspEbEE+gPWgmuIbGC5gguIdPW6mnVCro4gKqyhtzzghguD4ZJ8q1NB4NDOyXtkyrtyrC/ubhCc/AyOwI6HPYg4PbpnszTRLpMAkuDZo0UA3grG4G1cou4dGIyvQZGenWtDQZ9Mtpg0VzMhkGwLcS3PLkYkEEc/oW6dNp8TQb+i262moSWsaRxwSQJLAiRomGRikwyAC3xxN1J+I1VVwNesne806SMdI5JjI2cYjaBxt9QX2fVQfCu/QKUpQKUpQKUpQKUpQKUpQKUpQKUpQKUpQKUpQK0db04XFtPAxwJY5IyR4b1K5+ma3qUHyPgjXZocw6lbNPLaExrNGhnmiU4xvTHMKMANsiA5Aw3UZqou+NrSdGiS2uronpyvZJcH94yqqAepNd3W+HILoq0issi5CSxM0Uq/uyKQceh6elch+CpG919T1Fk8V5kSkjyLrGG/Ig0EvpFhcXGvxTzOA8CO80MbForcMhjhg3ftSkMzsRgYA6Ywa+rVztH0iCziEcCLGmcnqSWY/tMxOWYnxJzXRoFKUoFKUoFKUoFKUoFKUoFKUoFKUoFKUoFKUoOHr+m3cxxBeC2TafghWSTf1673bbt7dAoPf3vKV13gO+ubRY5dSaSVWT9gxRFRnO5Y2DM56e8SR0OACdw+jUoPneucJ6vK8LR6moClSyLG0KDBBAARmZx4EM3X69NjVuBry52c7VrgYILLFGkSZByNoUg4H94tV5Sgl4+B4WKtdy3F4ykEe0SHYCOxESbY/wA1Jqo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2" descr="data:image/jpeg;base64,/9j/4AAQSkZJRgABAQAAAQABAAD/2wCEAAkGBxQSEhQUEhQUFRUXFRQVFxQUFxQUFxUXFBcWFxUUGBQYHCggGBolHBQVITEhJSkrLi4uFx8zODMsNygtLisBCgoKDg0OFxAPFiwcHRw3LCwsLCwrLCwsLCwsLCwsLC0sLCwsLCwsLCwtLCwsLCs3LCw3LCwsLCwsLCwsKywsLP/AABEIALcBEwMBIgACEQEDEQH/xAAcAAABBAMBAAAAAAAAAAAAAAAAAQIEBgMFBwj/xABKEAABAwIBBgkHCAcJAQEAAAABAAIDBBEhBQYSMUFRBxMUImFxgZGxMnKSocHR0hYjM0JSU2KCFRdUorLh8CRDRGNzk6PC8eI0/8QAGgEBAQEBAQEBAAAAAAAAAAAAAAECAwUEBv/EACcRAQABAwQCAQQDAQAAAAAAAAABAhJRAxETMQRBISIyQlIFFKEV/9oADAMBAAIRAxEAPwDuKEIQCEIQCEIQCEIQCEIQCEIQCEIQCEIQCEIQCEIQCEIQCEIQCEIQCEIQCEIQCEIQCEIQCEIQCEIQY536LXHcCe5cd/XRKCQaWPAkfSOGA7F13KR+af5p8F5PqBznec7xKzM/K+nWG8NLrY0gv/qG38KyM4ad9J3Sf/K4+CnIjsTeGhm2kf8A7jfcsg4aIttLJ2PauM2S3RXZxwzw/s0t/OYnDhnp/wBnm72e9cWCLoO1N4Z6fbTzd7Pesg4ZaX7mf9z4lxC6QoO4t4ZaT7mfuZ8Sf+uOjv8ARz+i34lwtIg7q3hjotsc4/K3H95P/XDQ/Zn9BvxLg6ER3j9cND9mfr0G/EnDhfoNonH5B71wSyUhNx3scL2T/wDP/wBv+ays4W8nHW6YdcTvYvPwCVN1ehGcK2TT/eyDrik9gWUcKOTbX493VxUvwrztdCbo9HN4S8m4f2j9yX4U4cJGTdfKR6EnwrzelTcekf1i5N/am+jJ8KP1jZN/am+jJ8K83IsruPSJ4Rsm/tTfRk+FMdwk5NH+JHYyT4V5wskCm8j0gOEnJv7SPQk+FSYs/cnO1VUfbpDxC8z3T2lN5HrKhro5mCSJ4ex2pzcQbGx8FIVL4In3yXD0OlH/ACOV0Vid4JCEIVAhCEAhCEEXKX0T/NPgvKFQee7zneJXrDKX0T/NPgvJ1See7zneKxP3L6NKQFF0AqoUIuhbTI2btTV3METnga3amjrccEVq0WVgypmZWU7DJLCQxou5wcxwFzbGxwWhsgYkCVFkAglIVtM2sntqKuCF5IbJI1pI12OtBrAkCsGfeR46OtkgiLixujbSxOLQbX261oGohSUl0qRAIukQECAJwSAJdFAWSkEGxFutZKR1nsJ1BzSeoG5V34ZqcNrI3taAHwRkWFtWkNW9BRS02uQbbCRh3pq6Lng0NyNk4ADnaROAvfE6+1c6KbAQkQQgLpWlNSKD0FwLSXyaBullHe6/tV9C5vwFvvQyDdO71taV0gK09LJUIQtIEIQgEIQgj5RHzT/Nd4LyZUDnO84+K9Z5Q+if5rvBeTJxz3ecfErE/cvogSBIClKocF0PJksNbkuOjZUR000chJbI7QbPpajffj6lzsIRFhyvm1XUrHGRj+KOt8btOMjYSWm1utV7SW/zbztqKNw0Hl0X1oX85jgdYsdXYp3CLkaKKSGanGjDUxiVrceaTYuGOrXqSRFzYzPlrGOmc9kFOzB00nkjoA2rdQ5mUExLIMpsMtiQHx6DXEfiLtSnZ3PLch5PbFgx1uMtqLg2+P5rrmdlZD549BxaSDYkXGINtylZDe8VEJjBLxIwtA1khwsFCDe1T8362SCphkiNnte3R268LW26yO1QdS4Rs16Z1UamqqxAHsb82GachLWgG2OrDXZVXKOZcD6Z9TQVPHtjF5I3t0HtG06+vZ3rLwwFz8okX1RRflu25HefWpfA+y01TE4giSncNHfiB/2Ko5/R0zpZGxxgue4hrWjaTqCvJzRoqIh2UKoOkaA51LCNJx3NL74dwULg/Y2mypFx+i3Rc5mP1XEFo19K0+dWTpWVUwm8vjHEk3F9Ikg9VlBaqDJtBlVsjKWJ1LUsaXsaXF7JA3ZvvZc+dAdLQ+tfRt03tZW7gwyfNy+KSPBjCTI/6oZYhwJ1YjDtULOyohZlOSSnOlG2ZrxbUSCHPt0aV0FhfkPJ2TGR8u4yeoc1rzCzmtYDiA7+ayZOz0p6upFPUUcDaaRwYywDXxXsGkvAx9SicKFA6eRtfCDJBMxnOaCdBwbYtdbVq9RWgzWzTqK2QCNrmxgjSmIIawbTpbSrIwZ4ZENFVSQ42abtJ2tOIKtef39oydk+qFjZpiedukN/cVD4WcsQ1FSxsJ0+KjEbpftkHfttv61MzcdynIdZAcXQPEzRubgT/C5PYXOJ2nkGhdhzJXM6sXhc4VrpKGtlyZI4OHJIpNItNr6RsCR0c4KqgKeoPYKVCQoEKEBDkHbeAV/9mqBumHrY1dRXI+AKTmVTfxRu7wR7F1xSlZKhCFtAhCEAhCEGCuHzb/Nd4LyXP5TvOd4leta36N/mu8CvJU55zrfad4rE9r6MCVIEKjJTuAc0uF23FwDa4viL7MFeq7NCCsbx2SpA7AaVK91pGHbYu1hUIYJ8M7mm7HFpG1pIPeEF2yJwdT6enWjk0EfOkc8tuQMdFtjiTqWuz7zkbWSsbE3QghbxUTduiNp67BaOpypNKA2SWR4GoOe5w7iVFugvWZ2ccD6Z+T682gcbxygXMTjv6L496yP4MXE3irKRzDqcZLG2y47lQLJbneUR1TI78m5Ha57pW1dURgGC7W3w0QdQ6TrVAZlIPrW1BYGgztkLGagA4OIA6gtSSpFK6wcbakFkz4yw2pq5p2eS4tDbixIa0NBtvwutDkbK0tLMJoHaLxfHXcHWCDrCz5IyY6o03ueI4oxpSSOxDQcGgNGJcTgAFLpcmU0ptFO7S1BszAxrjss8EgX6UGsr6uSeV0z8XvcXEgBovvFlbYM+4pY2MyhRtqHxgBstyx5A2OwxVcqad8bix7S1wwIOxR5Y9IeCCy5Yz8dKwQU8TKWDa2Pyj5z1UZ4DcnZrWIKTSyG9uhFbXNzO+qogWxPBYdccg02dejsKlZaz+rKmPinPbGw62xN0AeuyrMmBPWfFMcm6GqRS10kYeI3uaHt0XgGwc3cd6wWVq4OM3YK+qMU73NAZphrTYvscRpbBbcoK7FXyNjdGHuEbjdzATouI2kbVFK6zwncHsNPTioo2aDYwBKy733BIAeLk43OPQuTBUCVJe6UBAt0jkhQEHV+ASX52qb+Bh7nEe1dnC4bwEy2q5m74fBwXcgpT7WSoQhbQIQhAIQhBgrPo33+y7wK8lzeU632j4r1pX/Rv8x3gV5Ll1nrPisT2sGgJCEtkiBbougFJZUOCUJoShQKQkSpCqEWeHyXdXvWALLHqciNhknKojY+GVhfBI5rnhpDXgsvoua/oucDgp8GRmyBxo5OO+sYnAMmaBt0bkP162nsTsmZst4ltTWzcnhebRjRLpZbazGzd0kqRBDkwkaEldEQebLoxnbgdEEEdhKsArX8bRRyP+kilMBJ1lhbpMB6iHBarJ1HJO8MiYXuOxov2ncFdRkoVsRb+kIHRxOEkkhhfHJYiwc8/WOBAujK1NKGGDJLoTDogPdFIOUzYc7TvZ1uhuCDn2VaB9PK6OQAPacQ1wcBfG1xhtWClPO7ElRC5ji14IcDiDr6UtPr7FA2Xyj1nxTUsus9Z8U0FFFlNzYyqaStgnvYNeA7zHGzvUb9ihBYKhqiPXNmyx2IDmPbYg6i1wxHcvNefubZoKt8YB4snSiJ2sONr/hOC7LwSZd5VQR6RvJF80+/4dR7QQsnClmty6kJYPnobvj3uFudH2j1gLUfMEvOxSApmlsTrqBUqYhB0DgTltlED7UMg7rH2L0CvOPBFLo5Ug/EJW/8AG4+xejlKe5WQhCFtAhCEAhCEGCvPzb/Md4FeS5vKPWfFes8ofRSeY7wK8mVR5zut3isT2sdL7mNmvBPT8bO0uLnkNFy2zWmx1a7m/crC7MqiP90R1Pf71mzLYBQ03TEHdrud7Vul+Q8ry9bmq2qmI3e3o6FFkbwq0uYFITgJW9T7+IUf9XNN97P3x/Crkhco8/yI6rlufH0/1VKHg+pRrMrut4Hg1S48xqMf3bj50jrepWOyFJ83yJ7rkjQ046paeHNijb/hovzDT/iJWhz8zchFM6aKNsbo7XDGhoe0kCxA2461dzZavOiDSo6kavmZD6ILvYt+P5OrGrTM1T2zqaVE0z8OIrfZlZL5TVNYRzGh0kh2aEYLnX68B2rQAq15jvLI65zfKFK4DfZzgHW7F+yh4aHnFljlc5kfgwENZGDzWMbgGtGzAKVnLkgQaE0BLqaUAxv12OGlGTvBVbFicFt8jZwy0oc1mi+J4s+GQacbrbdE6j0hUMiyvIyB8DXARvcHu3kt1C+7oWMRStjbOA4MLi1sgwGk2xIB3i4WyjypQE6T6N99ZYyYtZ2AtJt2puUMqS5QkigY0MZpBkEDAQ1mmQNms7yUE+nP6ShexwvVRMMjHjXKxmLmu3uA1Haqo0AbfWrqamDJ0FTDDNesLmxue1h0dHESRxv2dJwvayptNSmR7WN8p5DRe+JJsMUEZ+u6Ypb4hctsdIEiw3gm/go1kCJkoushTXIL1wGZY4msfTuPNmbdvnsBP8N+5d/aV5GyZWmnqIZ2/wB3I13YDzh2gkdq9YZOqmyxse03Dmhw6iLpSODcL2aopKrjom2hnLnYamya3t6AfKHaqGCvU2d2QW11LJA7AkXY4/VeMWu7/USvMNZRuie6ORpa9pLXA7CMCFZyywosiyWyirLwZu0cqUn+o4d7Hj2r0yF5ezEfo5RpD/ns9dx7V6hClPcrPRUIQtoEIQgS6VCRBGym60UnmO8F5Lqji7rPivWOV/oZPMd4LyfUaz1nxXOe2vTr2YNVp0EFtbAWH8hI9ysRK5FmHnY2jLop78U92kHAaWg7bcDGxV5kz7oAP/0NPU2Rx7g1flPN8LVjWqmmmZifn4e1oa9E0RvPSygpFTZuEqib5LpX9Ubh/FZRZOFOm2Qznpswf9lwj+P8mfwlv+xpR+UL6QhUBvCpT7YZ/wBz4k8cKdLb6KfuZ8Sv/O8n9J/xP7Ol+y+9a12cTw2kqCdXES+thFlVhwo0n3c4/K34lqM6M/o6mF0MDJAH20nPAGANyAAdtl10P47yOSm6jaGNTydO2dqlLBW/zNr2x1GjIbRysdC87g8WB7HW9a0ACeDZfrY+Hiy2WW8mvpppIpB5JsDscNjwdoKgjrAW/wAl5zt4oQVkLaiIeQ6+jNF0Mk3dBWSSkybIbx1c0Os6M0ReBjg0Pix1dCorYOI9mOCtGZEYYKirsXOpWMexl7aTnu0dI2x0W7esLAMl5PYedXPeLaooH3P4eeRj71IizjgpWSMoonF0jHRvmqCHksdgQ2NvNHbdBXKucyPc8gAlznEC9rnHC/We5bzMPIzaytjhe8sbi4kGzjoDSs2+3BV2+1SMn10kEjZYnFsjTdrhrB/8unaO5ZzZiQimm5Gx0U5sQWOxkAvdlzqBvcgbQFyt+YGUA0O5M+xNrCxPa0G4C2zuFSre6PjBFoNI02hg+cF8b6V7YbrLozs8cnNi5QycYNJbEHPDiT9Ux/a2XOC1tv0bqTHwQzcRpmVol0b8VbC/2S+9rqvZM4O66djnti0Q02tIdAutr0Q7WMdepXaLhii0HF1O8SAHRAcHNO65NiO5bTNvhNpJmXqXCCUXuCHlpA1FpAOzYcVLV3cJyvk+SGR0UrS17TYtOzaPUQe1db4Nc+oo6BraiQNdCSyx1luth7sOxUjhFy3HW1jpYQQzRawEixdojyiPfsAVTMF1OpR1zLfDELltMzS/E69utcyylXvqJXzSeW9xc62q5UNsdk6ys1bhxSJUhKyrZ5sO0aymO6eL+ML1SF5MyU+08R3SxnueF6xY4WB6Ej7lno9CbcJy2yEIQgQlVTOjO/kzxHGzTfYE31NvqGGsq0TaiuW56ZMkdLxrMTYAtJte2ogrjrVVRT9LrpRTM/UzVWf0r2FpjjsRja+rvXPXZDgJvZ+OPlD3LZEFps4W7fcjb618FWpX7l9sadHqGpfm5AdknpDD1JgzWg/zPSB9i3RcTtRfXsxspyVZXjpw04zYgxtxnaR7kDNqD8Z/N/JbkYns1hDRrCcteTjow03yZhNrafpDD1JRmxAdj/SHuW6akB9f9YqcteTjow0/yWgt9fvHuThmzADbn9HOHuW5TCO7ZtTkryvHRhqxm5BqPGX84e5ZBm9BfyXemcfUtkHbb9lsUrcdicleTjow1vyfp9rHD85Q7N+n+y703LZNt1jwTr21+vUnJXk46cNUzItNe+gerTd705uQqe55h9N+HrWxIsg423pyV5OOjDW/oSD7B9J/vQzI0H3eHS6T4lPL9h70SC+zZ3JyVZOOnCGzJMH3Q9J/xJ36Kgt9G3vd71NYkB7EvqytlOEVuSYPu2/ve9MOS4dXFtvux96mk39+pNLf69yl9WSynCL+i4fu29Ovbt1oOSofu2+vsUzSwSFxHtS+rJZThE/RcIx4tvd6kCgi1CNm/wAkXUy2OHemFpvj/QUunJbGGI0sf3cfRzWpvEMBsGMH5W+5ZtEAY47ugpHm9jt2+9LpybRhi4sDU0b9TQpBrpTYmSQ7MXO96xN6eo+xSslUHHytjuRe+ItqA6VYmckxCbmxliaKoYGPcQ57WuYSSDc2OBXa1UM2s1IoXCSxc8anPN7dIGodytwXoePRVTE3Pg1qqap+CoQhfQ4mkLUZVog4HBbhYallwpMbkOQ5yUWg4kbFowMbgLoWc9BpArnsjC3B7SCNtiQeohefr0TE7w+/RrjbaSpzli44dPcUnGtx19xPsXC2cO10ZZwMcdSGk26tqwcqA39zkcrbjg70Sls4Loykjak0dveo5qW7neiUcqbud6JSyrBdGUnHoRs13xWA1TbWs7oOiUCpF9TreaQllWC6Ms5GPgi+zBRzUjYHdxRykbnk9SllWC6MpF9hGPT/AFingqLysYXa7uSmsG53crZOC6MszGBu/Wl0deOpRzWjc7uxSGsG53cllWC6MpLjb1JpcAev1FR+V7mu7knKsfJd6vellWC+MpLXf+Jz941qJys/Yd6kNqz9h3qVsqwX05Sbf10JdKyjcqP2Hd4Ryk38g27E46sJfTlJcf6ukB71GEzvsHXruEGV2yM94SyrBfTlJbbsukeev+SwabtkZ79qc1z/ALs9/wDJOOrBfTlkLh29qV25Y9GX7vtv/JObSzHVH6z7k46sF9OTXHFWjg+ptKpcSNTCb9ZA9pWmpsizvsLNHpH2LoWZWQDTglx0nOtc2sABqAXTT0qpqj4c9TUptn5WyJlgsiQIXpvPKhIhAqQhKhBrK6jDtYVdrMgNOxXJzbrE+nupNMSsS59Lm23csDs2xuV/fSLCaNZsauUN2bg3JvycG5Xw0iaaNLFuUT5Ojcj5OhXrkaTkaWFyi/J5L8nuhXk0iTkqlheo/wAnhuR8nhuV45IjkitheopzdG5J8nRuV75Ik5Ilhco3ycG5OGbg3K8ikS8jUsL1HGbo3J4zeG5XbkiXkithcpTc3huTxm63croKROFGlhcpjc3m7lkbm83crkKROFIliXqeM3m7lkbm+3creKRPFKFbC9U25BbuWZmQm7laRThPEISyC5WmZEbuUmLIzdy3wYnWS2EuaynyYBsWwZHZZEK7JM7gIQhVAhCEAhCECIQhAWSFqRCA0Ak4sIQm4TiwjiwhCoTigk4oJUJATikcUEIVBxSOKSoRRxQS8UEIUCiMI0AhCIXQS6KRCBbJbIQoBFkIQAQhCAQhCBUIQgEIQgEIQg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60848"/>
            <a:ext cx="2619375" cy="30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7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8000" dirty="0" smtClean="0"/>
              <a:t>MUY BIEN!</a:t>
            </a:r>
          </a:p>
          <a:p>
            <a:pPr marL="0" indent="0" algn="ctr">
              <a:buNone/>
            </a:pPr>
            <a:endParaRPr lang="es-ES_tradnl" sz="8000" dirty="0"/>
          </a:p>
          <a:p>
            <a:pPr marL="0" indent="0" algn="ctr">
              <a:buNone/>
            </a:pPr>
            <a:endParaRPr lang="es-ES_tradnl" sz="8000" dirty="0" smtClean="0"/>
          </a:p>
          <a:p>
            <a:pPr marL="0" indent="0" algn="ctr">
              <a:buNone/>
            </a:pPr>
            <a:endParaRPr lang="es-CO" sz="8000" dirty="0"/>
          </a:p>
        </p:txBody>
      </p:sp>
      <p:sp>
        <p:nvSpPr>
          <p:cNvPr id="5" name="4 Flecha derecha">
            <a:hlinkClick r:id="rId2" action="ppaction://hlinksldjump"/>
          </p:cNvPr>
          <p:cNvSpPr/>
          <p:nvPr/>
        </p:nvSpPr>
        <p:spPr>
          <a:xfrm>
            <a:off x="6741634" y="5661248"/>
            <a:ext cx="1584176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SIGUIENTE</a:t>
            </a:r>
            <a:endParaRPr lang="es-CO" dirty="0"/>
          </a:p>
        </p:txBody>
      </p:sp>
      <p:sp>
        <p:nvSpPr>
          <p:cNvPr id="6" name="5 Proceso alternativo"/>
          <p:cNvSpPr/>
          <p:nvPr/>
        </p:nvSpPr>
        <p:spPr>
          <a:xfrm>
            <a:off x="764095" y="2122300"/>
            <a:ext cx="1080120" cy="252028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1</a:t>
            </a:r>
            <a:endParaRPr lang="es-CO" dirty="0"/>
          </a:p>
        </p:txBody>
      </p:sp>
      <p:sp>
        <p:nvSpPr>
          <p:cNvPr id="9" name="AutoShape 2" descr="data:image/jpeg;base64,/9j/4AAQSkZJRgABAQAAAQABAAD/2wCEAAkGBhAQDw8PEBAPDw4PDxAPDw0QDw8NDw8PFBAVFBQQEhIXHCYeFxkjGRQUIS8gIycrLCwsFR4xNTAqNScrLCkBCQoKDgwOGg8PGikkHyQ1LSkqKTUsLCwsLCosLCwsLywsLC8sLCktLCwsKi8pLCwsLyksLCwsKSwsLCwsKSwpLP/AABEIAOAA4QMBIgACEQEDEQH/xAAcAAEAAQUBAQAAAAAAAAAAAAAAAQIDBAUGBwj/xAA/EAABAwIDBAcGBAQFBQAAAAABAAIDBBEFEiEGMUFRBxMiYXGBkTJScqGxwRRCgtEVI2LwkpPC4fFDVIOisv/EABsBAQACAwEBAAAAAAAAAAAAAAACBAMFBgEH/8QAMxEAAgIBAgMECQQCAwAAAAAAAAECAxEEEgUhMRNBUaEUIjJxgbHB0fBhkeHxIzMVQmL/2gAMAwEAAhEDEQA/APcFKIgCIiAIiIAiIgCIiAIiIAiIgCIiAIiIAiIgCIiAIiIAiIgCIiAIiIAiIgCIiAIiIAiIgCKh0gCxZcQG5vaPd+6hOyMFmTwj1JvoZhKpMoWBmkdxyju1KqbRX33Pifsqnpilyri35fz5E9niZDq1g4j1VP8AEG8/qjKMDgAqxTr3tNQ+kUvz4HmI+Jb/AIg3+wVW2uYeI9VJp1S6kB4Ap2moXWK/P3GI+JdEwKrDlguoeQI+E2VH8xu437jofVeemKP+yLXn/Pke7M9GbJFgR4hbRwLfHd6rLZKCrVdkLFmDyQaa6lxERZDwIiIAiIgCIiAIiIAiIgCIiAIipc6yAklYlTXBum88hvWPV1+uVu/ieAUUtJfU8d5O8rW6nXKEuyqWZeS9/wBjLGvlmXQgNfIdd3ujd581lxUgH7BVtsNyF6qJRT32vdLyR65dyLgAG4Kc6s51GZZvTEuSI7S/nUZ1ZzJmXnpw2l7OmdWcyZl56aNpfzqDY71ZzKc6l6anyY2iSmB3eiw3ROYezp3cCs0PQkHQrDLZJ763tkSTfR8yzT119Do7l+yzA5a6ppOI/wBwrdNWlpyv8nfYqzp9dmXZXcpdz7n/ACeSr5ZibdFQx91WtoYgiIgChEQBEupQBERAERCgIc6y1OIV5vkb7R3nkOau4nXZG6bzoBzK19HD+Z2vEnmVp+Ka/wBHj2dftvyXj9jPVXu9Z9DKo6Wwuf8AlZZlWO6W6By5+F2yOI/F+JmcXLmy91inMrOZazaPaSGgpn1M5OVtmtY3V8sh9mNg5n0ABJ0ClGcptJc2yLWDc5kzLwyfpvrzLmZDSthvpC5sj3lvIyhw1/T6r0/YzbSHE4DIwGOWMhs8Djd0bjuIP5mngfHcQVbv0t1Md0ly+RBNM6XMmZWsyZlS3ktpdzJmVrMmZN42lzMmZanaLaKGgpn1M5ORlg1jbF8jzo2Ng5kryKp6b68y5o4aVkN9IXtkkeW33GQOFj5eqt0aa29Zh0ItpdT3PMozrmdi9tocThL2Dq547CenJzFhO5zT+ZhsbHuI3hdDmVeblVJxlyaJJZLwlWPV04cLjzCklU9ZZY52747ZE1HDyi3Q1pacjj8JP0K3LHXWgq4wdR/Z5rKwquv2Xe03f3jgVvOFcQdy7Gx+suj8V9zFdXj1l0NuigFFvSuSihEAREQEoiIArNRLlCulaTHKuzco3u0/f5KFk1XFzl0XM9Sy8GC6brZC78o0b9ystjuCxKdlgFkNK+cX6iV9zsl3m0UFFJIvtKqBVsFVXUlMi0V5l4f0yY8Zq9tKD/LpGC4voZpAHOJHMNyj9RXtwK+ZtsJ+sxGvfzqpR/hdk/0re8Fjvucn3L5la7kjW3XTdHOOmkxOnde0c7hTTDWxbIbMNuYfl9SuUuoMxb226OYQ9p5Oabg+oC6iyCsg4Pv5FZPDyfWt0urMT7tB5gH1F1XdfPtxfwV3S6ououm89weK9M+OmWuZSA/yqVgc4X0M8guSe8My/wCIrz662e2dUZMTxB5/7yZnlG7qx8mLT3XeaWtV0xivBFCTy2dP0fY8aPEqZ+a0czxTTDgWSEBpPg/KfVfReZfJhlLe0PaYQ9vi03HzC+raeTMxjubWn1C0XG4qMoT8cr9v7M9Hei6SqXFMypJXNuZaSKXlYcryxwkHDeOY4hZTirErbhY67pVWqyPVE9qawzf0dQHNBB3i6yVzmBVViYz+U6fCf7PyXRAr6PRarq42R7zVyjteCVCIsxEIiICUREBbmdYFcrWy55u5un3P2XRYjJZpXKwm7ieZJ9T/AH6LS8at2abau8saaOZmexXAVaYrgXDGxZcBVQKtgqbqaZDBcBXzZtpTdXidew8Kl7h4Ps8H/wBl9IXXjnTRgBZURVzAermaIZSNzZWewT8TdP0LfcDuUb3B/wDZcvf1K+oj6uTzghIqcyOZE32pXtib8T3Bo+ZUXXX9FmzxqsRjlLbw0Z66Q2u0yf8ATZ437X6V1l9qprlY+7mUorc8Hv7BYAcAAB4BTdUXS6+cbzZ4K7pdUXS6bhg+btuaXqsUxBnOqkk/zbS/61o16V017PObPFXtBMcrRBMfdkbcscfEEj9I5rzO6+g6G5XaeE14YfvXJmunHbJouRwmRzYxvkc2McdXuDR9V9VQtyta33Wgegsvn7ou2fNXiMbyLw0hFRKeGYX6pniXa/oK+gbrnuP3p2QrXdzfx/os6ePJsm6glQSqSVzbZbBKocpuqXFYz1GGJMkzXcCcp8D/AL2XWU0l2hcfXjTl38u/7+S6TB58zGnmAV2vAbt1Mq33P5lHVRxJM2SKUXQFUIiIAiIgNPjktmO8CtDBv+S2+PO08x9VpYDr6LmePvlBFzS9WbBquAqywqsFckXWXAVN1SEBQiV3WLieGw1MMkE7BJFIMr2HjyIPAg6g8FkXRSjJxeV1GMnl8/Qawy3ZWvbBf2HQtfKByEmYDzLV6Bs9s9T0EDaenblYDmc4nM+R53ve7if+AthdFav1+ovio2Syl+fEhGqMXlIrul1Sip5JlV0uqUTILGI4fFURSQTMEkUrS17DuI8eB7xuXmlR0FxmW8da9kF75HQtklA5CTMB6tXqShWtPrb9PlVSxn87yEq4y6o1mzmzlPQQNp6dpDQcz3uN5JX21e93E/IcFtLqEuq85ynJyk8tk0kuSCi6EqFA9BVDipJVLl6SRh1e4ra7OydkDkSPIEgLU1JWfs8dSO8fQLpuAP15L9PqVNV0R06I1SutKAREQBERAc9j/D4h9VpIXa+n0W92hb2Suea/teOq5vjscxiy5pXzZso3LDxnaGmo2CSplbGDo0aue88mMGrvJWMZxplJSzVL9WxMLso3uduaweJIHmvAMWxeaqmdUTvzyvOnusbwjYODR/utTw3hj1bcpPEV+7/RGe67s+S6nqlR01UwdaOlqZG8HkxR38rk+q3myvSLTYhIYWtlhnyl4ikDSHtFrlr2kjS+42K8Qw2lE00UJkbEJZGx9a5pc1hcbAkAjS9h5r2PY7o1ZQTfiXzmeYMcxloxFGwOtc2uSTYW3rYcQ0Wh01TXNTxy6vP095hqnZN/odsl1F1K5YuC6m6hF4CbqbqlLoCq6i6hEBN0uoRATdRdQl0BxO0fSvSUkz6dsctRLGcshjyNYx/FuZx1I7gsOh6aaN7gJYKmEe/ZkzR4hpzegKo2k6IWVFRLUQ1JgMzzI+N8QlZnO8tIcCLnXW+9eS1cIZJIxr2yNY9zBK0ENflNszQeBsut0Wh4fqa8Ry5JLPVNP5FKyy2D5n0nh2Kw1MYlglZLG7c9huL8jyPcVecV87bK7Uy4fUCeMl0TrCeEHsyx+G7MOB8uK+go6lr2Ne03Y9rXtPNrhcH0K0/EeHPRzWHmL6P6MsU2qxfqWah31WxwEdo+I/8AkLUTOu4DvW6wFupP9R+q2/AYetKRh1T6I6VqlQFK6gohERAEREBqcaiu0rjy6xb6emn2Xd18d2lcNXx5XPHI5h4cft6rV8Vq7ShtdxnoliZaxvBmVtLJTSFzWyBvbbva5rg5rhzsQNFqNkOjeCizvlcKmZ7XR5yzIxkbhYhjbmxI3m66CmluAs1jlxq1N1dbqjLEX1RsXXFvc0fO2P4O6jqpqV1/5T7MdqM0R1Y8HwtrzBXtPR1tV+Oo2h7r1NOBFONLusOzLbk4D1utT0pbJGphFXC29RTNOdrRd0sGpLRzLTcjxI4ry/ZvaKWhqGVMRvbSSO/ZmiJ1Ye/iDwK6aUY8V0aa9tfP7P8AOhR/0WfofSIKla/BsZhq4GVELs0bx+pruLHDg4clnLjpRcW4yWGjYLnzRVdLqm6KIK7oqUXgKlChEBKKFF0BKi6i612PY7DRU76iZ1mMGjR7T38GNHElTjCU5KMVlsPkss57pP2r/B0hijdapqgY2W3sj/6kndpoDzI5Lx/ZnBXVtXBStByvd/MIv2YW6vPpp4kLF2gx+WtqJKqY9p50YCS2OMezG3uHzJJ4r17os2RNJTmpmbapqWg2Is6KDe2M33E7z5DguxxHhWj/APb+f2X51Nfzvs/Qp2m6J4KqcTQy/hQ6wmjbGHteBpmYLjK62nEbjbn19PTthijiZoyJjY2A6nK1oAv6LJe5YlRIuYnqbboxhOWUuheUIxba7ywH9u/BoJ9NV02z8NmhcvTC/wCtwHkNT9vVdthUNmhdfwerZTu8ShqJZlg2CIi3BWCIiAIiICiVtwuPx+myuz8OPgd67MrUYxR5mlRlFSTi+89TxzOLpn5SWngfktlE9amojLT3s0PezgfL9ll001wuB1mndNjizbVT3RybNrl5F0k7Augc+upWl1O4l9RC0XMDjvkaB+Q7yOG/du9XY9XL+fcsej1c9JZvj8V4o9sqViwz5/2T2vmw+XrIu3C+3XU5NmyD3gfyutuPqvc9ndpqeviEsD77s8TrCWJ3uvb99x4LgttOirOXVGHgNcbufR6Na484juaf6Tp4Lzamq6ijnzMdJTVMRynTI9v9LmneO46Lo7dPp+KQ7Sp4n+dV9f6KSlOh4l0Ppu6leWbO9MrdGV8eU7vxMDS5p36vi3jh7N/AL0TDMap6luenmjmb/Q8OI7iN4XNanQ36Z/5I8vHu/cuQsjPozPU3VF0uqZkKroqbpdAVKLrXYrj9NStzVE8UI4BzgHHua3eT4Bec7S9M1wY6CO3D8TM35si+7vRXNNoL9S/8ceXj3fuY52Rh1Z3u0+11Nh8eed/bcD1cDbGWUj3RwHedAvBtqNrKjEJjLO6zGk9VA0/y4W93N3Nx+Q0WFLLUVc93GWpqZTYb5JHHkBwHyC9P2I6KRGW1NeGukFnMpNHMjdvvKdzz3bh3rpqqNNwqG+x5n5/BfX+im5TveI9DXdGfR66RzK6rZaJtn00LhrI7eJXjg0cBx37t/rhcoJVtzlzWr1U9VZvn8F4Iu11qtYREj1rauW+g3k2CyKiVYUNyc/G+VnxcXeX7KWlodtiihOW1ZZtcHps0g5M7I7zxPr9F2lOywC0uA0GVo0W+AX0CuCrioruNQ3l5JREUzwIiIAiIgCtzR3CuIgOMx/DSDnaNRw4EcQVoYn5SPdPs34c2nvC9ErqQOBXE4thxjcTYlh9oDf8AEO9aziGiWohmPtLzM9Nux8+hXFKslr1qoX2trcHceYWbHKuJsrcHhm0TT6GYCtVj+ytJXNtURBzgLNmb2JWeDxr5HRbBr1WHKEJyrlug8M9aTWGeRY50OVMd3UkrahmpEUlopt24O9l3yXFVuF1dG+8sNRTPabdYWvjH6ZBofIr6VDkNiLEXHI6hbunjt0FixKXk/t5FWWki/Z5Hz3QdIeJQgBlZK4D8suSfyJeCfmttH0w4mN5pneMBH0cF6zV7JUExvJR0znH83UsDvUALWS9F+EuNzSAfDLMz5Byz/wDJaCfOynyX8EOwtXSR5zJ0w4mdxpm+EF/q4rT1+3+JTAiStlAP5Yy2nFuV2AG3mvXoei/CWm4pAfilmePRzitpR7J0EJvHR0zD73UsLvUhP+T0NfOunyj/ACOwtfWR8/UGD1dW68ME9Q5x1kDXPBO7tSO09Su2wPoZqJMrqyVsDN5iitLKdNxd7LfmvYBYCw0HIaBQSq9/Hb5rFaUfN/byJx0kV7XM1WA7LUlC3LTRNY4+1Ke3K/4nnXy3LaEqC5UOetJOcrJbpPL8S0kksIlzljyypJIsSRxdu9dwHNTrrcnhBvHUszPzHKDYWu53ut5ra4LQZ3B1rNGjByb+6waCj61wDQervcni88z3cgu2w2hDGhdpw3RdhHdL2n5Grvt3vC6GXTQ5QFfUAKVtiuEREAREQBERAEREBBC12I4eHg6LZKCEB53XYe+BxIBLCblv3HIqIHBwu091t2vIjge5dtW4eHg6LksSwNzHF8fZPyI5EcQtZreHw1CyuT+ZnqucPcQ1yutKwYcRF8soyHmfZPg7h4H1WxZCD7J8jvXJ36KyqW1r8+vwNhG1SWQHKoFOpI4JkKputruMu5EqVTZTZR2MZJS6iyZU2MZF1SXKcidUTwUlW2NyLbnK09yyHQ23m3dvKwKjEWNOVgzv5NN/8Ttw8B8lbp0dlktqX5+eJjlaksiWwBLiABvvw8f23q3TUzpzYAtj9C/x5DuV+iwiSZwdJ5NGjW+A+663D8MawDRdXouHRo9aXNmvtuc+SLeF4WGAaLbtbZGtspW1K4REQBERAEREAREQBERAEREAsrE1MHDcr6hAc7iWz7X30XPS4TNCf5bjb3D2m+nDyXoZarEtI13BQnXGxbZLKPU2uaOFhx57NJY3Dvb2x6HUfNbCDGad/wCZgPInqz6OstzU4G13Baip2VaeC18+G1v2W15rz5+ZmV0u8zGtjPP6hT1EfvLRP2ULfZLm/CS36Kn+BzjdLMP/ACP/AHVZ8Ll3OL+DX1J9v7zf9RH7ygtjHMrQ/wAEqDvmm/zH/upGyzne0XO+Jxd9UXC5eMV8G/qO395sajFqdm9zL8swcfQXK1820BdpExzu8jq2/us2m2UaOC29NgLW8ArEOGVr2m35Ly5+ZB3vuOVZQTz+2SGn8jbtB8eJ81vcM2ca22i38NC1vBZDWWWwrrhWsQWEYXJy6linpA0blkAKUWQ8CIiAIiIAiIgCIiAIiIAiIgCIiAKFKhASihEAUFoUogKDCOSj8O3krilAWvwzeSkQjkriICkMCqsiIAiIgCIiAIiIAiIgCIiAI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52999"/>
            <a:ext cx="2339752" cy="250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Proceso alternativo"/>
          <p:cNvSpPr/>
          <p:nvPr/>
        </p:nvSpPr>
        <p:spPr>
          <a:xfrm>
            <a:off x="764095" y="4144918"/>
            <a:ext cx="1080120" cy="252028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4</a:t>
            </a:r>
            <a:endParaRPr lang="es-CO" dirty="0"/>
          </a:p>
        </p:txBody>
      </p:sp>
      <p:sp>
        <p:nvSpPr>
          <p:cNvPr id="12" name="11 Proceso alternativo"/>
          <p:cNvSpPr/>
          <p:nvPr/>
        </p:nvSpPr>
        <p:spPr>
          <a:xfrm>
            <a:off x="764095" y="3501008"/>
            <a:ext cx="1080120" cy="252028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3</a:t>
            </a:r>
            <a:endParaRPr lang="es-CO" dirty="0"/>
          </a:p>
        </p:txBody>
      </p:sp>
      <p:sp>
        <p:nvSpPr>
          <p:cNvPr id="13" name="12 Proceso alternativo"/>
          <p:cNvSpPr/>
          <p:nvPr/>
        </p:nvSpPr>
        <p:spPr>
          <a:xfrm>
            <a:off x="6750878" y="2122300"/>
            <a:ext cx="1080120" cy="2520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6</a:t>
            </a:r>
            <a:endParaRPr lang="es-CO" dirty="0"/>
          </a:p>
        </p:txBody>
      </p:sp>
      <p:sp>
        <p:nvSpPr>
          <p:cNvPr id="14" name="13 Proceso alternativo"/>
          <p:cNvSpPr/>
          <p:nvPr/>
        </p:nvSpPr>
        <p:spPr>
          <a:xfrm>
            <a:off x="764095" y="4869160"/>
            <a:ext cx="1080120" cy="2520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5</a:t>
            </a:r>
            <a:endParaRPr lang="es-CO" dirty="0"/>
          </a:p>
        </p:txBody>
      </p:sp>
      <p:sp>
        <p:nvSpPr>
          <p:cNvPr id="15" name="14 Proceso alternativo"/>
          <p:cNvSpPr/>
          <p:nvPr/>
        </p:nvSpPr>
        <p:spPr>
          <a:xfrm>
            <a:off x="6750878" y="4144918"/>
            <a:ext cx="1080120" cy="2520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9</a:t>
            </a:r>
            <a:endParaRPr lang="es-CO" dirty="0"/>
          </a:p>
        </p:txBody>
      </p:sp>
      <p:sp>
        <p:nvSpPr>
          <p:cNvPr id="16" name="15 Proceso alternativo"/>
          <p:cNvSpPr/>
          <p:nvPr/>
        </p:nvSpPr>
        <p:spPr>
          <a:xfrm>
            <a:off x="774626" y="2804463"/>
            <a:ext cx="1080120" cy="252028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2</a:t>
            </a:r>
            <a:endParaRPr lang="es-CO" dirty="0"/>
          </a:p>
        </p:txBody>
      </p:sp>
      <p:sp>
        <p:nvSpPr>
          <p:cNvPr id="17" name="16 Proceso alternativo"/>
          <p:cNvSpPr/>
          <p:nvPr/>
        </p:nvSpPr>
        <p:spPr>
          <a:xfrm>
            <a:off x="6750878" y="3501008"/>
            <a:ext cx="1080120" cy="2520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8</a:t>
            </a:r>
            <a:endParaRPr lang="es-CO" dirty="0"/>
          </a:p>
        </p:txBody>
      </p:sp>
      <p:sp>
        <p:nvSpPr>
          <p:cNvPr id="18" name="17 Proceso alternativo"/>
          <p:cNvSpPr/>
          <p:nvPr/>
        </p:nvSpPr>
        <p:spPr>
          <a:xfrm>
            <a:off x="6750878" y="2804463"/>
            <a:ext cx="1080120" cy="2520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7</a:t>
            </a:r>
            <a:endParaRPr lang="es-CO" dirty="0"/>
          </a:p>
        </p:txBody>
      </p:sp>
      <p:sp>
        <p:nvSpPr>
          <p:cNvPr id="20" name="19 Proceso alternativo"/>
          <p:cNvSpPr/>
          <p:nvPr/>
        </p:nvSpPr>
        <p:spPr>
          <a:xfrm>
            <a:off x="6750878" y="4869160"/>
            <a:ext cx="1080120" cy="2520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10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3490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8000" dirty="0" smtClean="0"/>
              <a:t>FALLASTE</a:t>
            </a:r>
            <a:endParaRPr lang="es-CO" sz="8000" dirty="0"/>
          </a:p>
        </p:txBody>
      </p:sp>
      <p:sp>
        <p:nvSpPr>
          <p:cNvPr id="4" name="3 Flecha izquierda">
            <a:hlinkClick r:id="rId2" action="ppaction://hlinksldjump"/>
          </p:cNvPr>
          <p:cNvSpPr/>
          <p:nvPr/>
        </p:nvSpPr>
        <p:spPr>
          <a:xfrm>
            <a:off x="1010013" y="4293096"/>
            <a:ext cx="1656184" cy="11521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ANTERIOR</a:t>
            </a:r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440" y="1560566"/>
            <a:ext cx="2273027" cy="240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63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CO" sz="3200" dirty="0" smtClean="0">
                <a:solidFill>
                  <a:schemeClr val="tx1"/>
                </a:solidFill>
              </a:rPr>
              <a:t>BORRADOR</a:t>
            </a:r>
            <a:endParaRPr lang="es-CO" sz="3200" dirty="0">
              <a:solidFill>
                <a:schemeClr val="tx1"/>
              </a:solidFill>
            </a:endParaRPr>
          </a:p>
        </p:txBody>
      </p:sp>
      <p:sp>
        <p:nvSpPr>
          <p:cNvPr id="4" name="3 Proceso alternativo">
            <a:hlinkClick r:id="rId2" action="ppaction://hlinksldjump"/>
          </p:cNvPr>
          <p:cNvSpPr/>
          <p:nvPr/>
        </p:nvSpPr>
        <p:spPr>
          <a:xfrm>
            <a:off x="539552" y="2060848"/>
            <a:ext cx="4392488" cy="86409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 smtClean="0"/>
              <a:t>COUSIN</a:t>
            </a:r>
            <a:endParaRPr lang="es-CO" sz="3200" dirty="0"/>
          </a:p>
        </p:txBody>
      </p:sp>
      <p:sp>
        <p:nvSpPr>
          <p:cNvPr id="6" name="5 Proceso alternativo">
            <a:hlinkClick r:id="rId3" action="ppaction://hlinksldjump"/>
          </p:cNvPr>
          <p:cNvSpPr/>
          <p:nvPr/>
        </p:nvSpPr>
        <p:spPr>
          <a:xfrm>
            <a:off x="526524" y="3140968"/>
            <a:ext cx="4392488" cy="86409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/>
              <a:t>DRAFT</a:t>
            </a:r>
            <a:endParaRPr lang="es-CO" sz="3200" dirty="0"/>
          </a:p>
        </p:txBody>
      </p:sp>
      <p:sp>
        <p:nvSpPr>
          <p:cNvPr id="7" name="6 Proceso alternativo">
            <a:hlinkClick r:id="rId2" action="ppaction://hlinksldjump"/>
          </p:cNvPr>
          <p:cNvSpPr/>
          <p:nvPr/>
        </p:nvSpPr>
        <p:spPr>
          <a:xfrm>
            <a:off x="526524" y="4221088"/>
            <a:ext cx="4392488" cy="86409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 smtClean="0"/>
              <a:t>SISTER</a:t>
            </a:r>
            <a:endParaRPr lang="es-CO" sz="3200" dirty="0"/>
          </a:p>
        </p:txBody>
      </p:sp>
      <p:sp>
        <p:nvSpPr>
          <p:cNvPr id="3" name="AutoShape 2" descr="data:image/jpeg;base64,/9j/4AAQSkZJRgABAQAAAQABAAD/2wCEAAkGBhISEBEUEBEWFRUTGBQWFRQWGRcUFhUZFhgXFxYXGxgYHCYhGRojHRYWIC8gJCcpLC0sGB8yNTMqNSYrLCkBCQoKBQUFDQUFDSkYEhgpKSkpKSkpKSkpKSkpKSkpKSkpKSkpKSkpKSkpKSkpKSkpKSkpKSkpKSkpKSkpKSkpKf/AABEIAQsAvQMBIgACEQEDEQH/xAAcAAEAAgMBAQEAAAAAAAAAAAAABQYDBAcCAQj/xABGEAACAQMCBAIHAwkGBAcBAAABAgMABBEFEgYTITFBUQcUIjJhcYEjQpEkM1JicpKhsbIVFlNjc4I0Q0STNVSDoqSzwQj/xAAUAQEAAAAAAAAAAAAAAAAAAAAA/8QAFBEBAAAAAAAAAAAAAAAAAAAAAP/aAAwDAQACEQMRAD8A7jSlKBSlKBSlKBSlKBSlYL69SGKSWRtqRqzux8FUEk/gKDPSqfpsepRRi4LGczZklsn2I0Ic7ljgkAxuRCFKuSGZchkyc2HSNbiuVYxMcodskbApJG36Lo2Cp8evcEEZBBoN+vhatXVNUjt4mkmbaowOxZmJOFVVHVmYkAKOpJwKgV4ca9PO1BWXxt7dXZfVvKQvGRm4/WBwnur95mC00qoNxI1hPDbXkonE7bIJVx6xnBOJoU94dPzyDHUblXubfQKUpQKUpQKUpQKUpQKUpQKUpQKUpQKV8ZsDJ7CqTrHpl0m3YqbrmMO4hVpR++PY/jQXeoriXR2urcxLLystG27bvB5bBwrLkZQlQGGRkZHjXD+N/T/PMQmmbrePHtSOqGZj5AZZUX5dflXNL7ia8m3c67nkDZyHkdgc9xgnGPhQdz4o9NTafJyd1vfSrkSNCHgSPHgxLyAt5gHpg5x2qR068vtUtobyKwS1nwRFcG4MTlMgjC+rvzIWP3JBg4yPutVa9E/oYBVbrVIs5wYbZx0x3Dyr4/BD9fKu4KoAwOgFByKbi69iN7Pd2iXNzppRTFE+2G3WRATcKjAuxYFsueoUEDaNxPnhn0n2+ojF/qJszlvyaP8AJo2XsCboksT1B9loz36EDJuXGmkzR7r6wGbmJAJIe6XcKncYmXBy4BYow65JHY1UX9HZdFv+HLpbb1lAzQsA0LhupAyrcsjLDYVIB6ezig6Voml2sSk2kcShzuZ48EyE92Zx1cnzJJqSr8yXWoPaXjQ6ijWF0Np9dsvsw2clXlgQiOaMkkkxhW6EYPar3P6YLvTuTFqVoJw6Bo72BwI7lDgrIi7ducEEjI75wARQdgpVP4O9KthqLCOGQxzHOIZQFc4yTtwSr9ATgHOOpAq4UClKUClKUClKUClKi9R4os7dwlxdwRMeoWSVEOPPDEdKCUpULxFxdbWdpJdSOGjQDGwhi5Y4VVwepJP/AO+FcitvSdrOs3HI0tEtVALNIRv2jBxzJGUhcnAAVc58cZoO7E4qkcR+mXS7MshmM0i90gAkx1wQXJCAjxG7PwqtR+j3iGdJIrzV4xFKrI4VTKWVhhhgomOh8DU3wt6FNOsiJJFNxIvtb5sbFI8RGPZHbPtZI86DR4g4qu9Tsri3tdHvF5yFBJNst1GcHPtt1HyrhV9Yvpl8qycmWW3ZXZBueNXHtBHPs7iDgkDI8MnqB+hdS9MFuZ/VtNhkv5+vSHAiGMdTKem3qPaAI+Nce9J+nzQXyXV/Hbie5zIbOMuyoqqEjaVt3Ukg5C9G2N1GaDR45a9mtrK7v7hWNzzTbwKoXlxqQC2FAC5O3A6kgA56YrqfoU9GKwQet30CmeQq0KuAxhQDIbBHsuxOfMAL2ORVb9B/Dyahc3F3fK0rWvJWEMAIgTvOAoGPYCptQYVd3btj9AUClKUCqTwvpx0/UL2GSU8q9lM9opxsDEM1xGD4Pk52eKqCMkPtu1Q3FfD3rkAQNsljdJoJMZ5csZ3I2PLup+DGg1uM+A7XU4glyntLnlyr0kjJ8j4jzU9D88GuI8VTXWk7dN1FlvbF0DRdNkkagsoaJzkxyKfukuuMDsTXdeGOIjciZJYxFcWz8ueINuCsQGVlb7yMpBU4HiPCtXjngG21SEJOCrpkxTLjfGT3791OBlT/AAOCA4n6KuDZ3dL/AEyeCSW2kkRoLlXiwGVlVsxls7kbPkDkZO3rf9e9KepabsbUdKQRO4QSxXCkE4ycLgnOAejbc471FQX8/D0toLu2Q2gR7Y3Vv3l3OZYjJG3tCRCJT3wRK2M4xXVNN1K1v7YSRMk8Mox1AZT5qysOh81IzQQ3BnpOsdT9m3dllAJMMg2uADjIwSrD5E4yM4q2Vz7VvQlYSSGS2aazkOcm3fapz3G05wPguBVZv/QnfW6yTWOrztKoLJH7SNIw6hTJzcDPbqMedB2elcN4Q9L19a3UdpribFY7edKhidO4VmwArx5wN2O3XJroGo+l/SISA16jk/4SvL/FFIH40FypUNoPGFlejNpcxynGSoOHAPmjYYfUVM0Glq2kpcRmORpFU+MUkkLfvRkHHw7Vzq+//njTnYss1ymepAdGGT45dCfxNdSpQc50X0C6XA251luCDkCZxtH+2MKD8jmr/ZWEcKBIY0jReyIoRR8gBitHXeKrSzCm7uY4t2doY+02O5CjqQOnUDxqi8a+mS09Ulj0y55l3JtSFUjkJy7BSQSmNwBOB3zjpQWHjP0oWOm+zO5eUjIhiAZ8ebZICD5kE+ANc81nivUeIYfVtOspIIGb7S4eTEboAQUYhO2e4Usenat/0T+iWWGU3upgGVgxSF8SMC5yZZGOfbPXp1I3dTnoOwgAdqCl8B+jm10iJ5NwaYr9tcPhQFHUqo7InTJ8TgZPQYoupRNr9xexWkKtCZ4h/aMg9mKKGNAI4hgF2LtO2CcYkGcZBHr008Sz3dzb6VYMsgl2mTlOHZn3HEbhfcVAA5z5g9NtX30XaN6nZPaFw7200qOwGMltsg6ZOPZkU/WgmuF+GYLC2jt7ZSETuT1Z2PvOx8WP4DoBgACpalKBUNw9xfZ33N9TnWXkttkwCME5wRkDKnBwwyDg4NTNaen6PBBv5EMcXMYu+xVTex+8cDqaDU1Ti20tri3t55gktycRIQ3tHOB1AwuScDJGT2qXrTu9GglkjllhjeSLrG7KrMn7LEZH0rcoKvr+iXSXBvNN5XNZUS4hlyEuEjJKYcdY5FDOAeoO4Z7CrJBIWVSVKkgEqcZUnuDgkZHboSKyUoKtx1psdybC2mj5kc1w3MU59xLa4YnI7e0E6+ZFc4g4cv8Ahu5lntYpL6ykU7o1bayHI2tIoVuqjI3quD1zt7V0+1/KNRkkH5uzQwL5NNLskmPbrsVYlBHi8g8KsNBReCvTBY6jIIl3QzH3YpcDfjvsYHDH4dD0PTpV6rmXpd9GL3yx3NkFW5gBO0AIZhkMBvGMOpBxnzPavHA/pftRZRR6pdcu7i3RzLIkqtlWZVLezjdtAz45znFB0bUdKhuEKXEKSofuyKrr+DCqjcehXRnYsbPBPcLJMi/RVfA+lWrSNbt7qPmW0ySpnG5GDAHyPkeo6HzreoK5pno60y3KmKxhDKQVZlEjAjsQz5IPxqx0pQKxXMbMjBH2MRgOAGK/EA9Cfn0rLSg5rd+gm0nmM13d3k7scsXkTr8OkeQvkAQB4VaOGvR/YWB3Wtsquf8AmHLyde4DuSQOnYYFWKsN3dpFG8krhEQFmdjhVAGSSfAUGauFcYcbS6zqMel2Fxyrdy6PMMkTFVZn7HJjwpAGcN3PTFTuu+n2zOYrGCa6kf2UwOWrFugAyC5Pw29akPRB6Mf7Oh59yoN1KOo78lP8MHxY92I+A8MkJvgX0a2mlp9iu+Zhh53A3sO5VR2Rc46DyGScVttJ6tqPtdIr8KAcdFuYlIwT5yRKoGen2GO7AVYq1NV0uO4ieKUZVsdiVZSCCrKw6qykBgw6ggGg26VXLHW5LZlg1BhkkLDd4CxT5OFVz2in7AqcBj1TxVbHQQ0GoNHetby+7MvNt28yvSeL5qdrjr1EjY6JUzUfreipcxhWJRlYPFKuN8Ui52upPTIyQQehBIOQSKjIeKjANmpLyWX/AKgBjaygffEnURZ8UkIIOQCwG4hY6xmYbgufaIJx44BAz+JFQEnHNu/s2P5ZIegWD241PnJMPs4l8epz5Bj0rf0TSWi5kkzB55iDK4ztAXOyJAeojQE4HiWZj1Y0EpULxDrLx7ILbDXU+REDkrGo9+d8fcTI8tzFVyC2R51HiP7Q29momuB7wziKDIzumce70IIQe22egxlhn0PQhAHd3Ms8uDNORguR2VV+5EuTtQdsknJJYhsaNpSW0EcSEkIOrNjc7ElnkYju7MWYnzJrdpSgVXOJ/R5YagQ11bqzjoJFJjkwOwLKRuHwORVjpQUHhr0Qw6fPzrK8ukzjfGxjeN1ByFZdgyO+D3Gehq/UpQKUpQKUpQKqfG3A76nsilu3itQMvDEoDyuDkM8jEjaPBNvfqScDFspQV3hj0fWGn9bW3VX7GVsvKc9/bbqAcDoMD4VYqUoFKUoMVzapIjJIiujgqyMAysD3BB6EVBDhmaAj1C6MaD/p5gZ4AP1PaEkfkAH2AdlqxVH63rC20W8qXYkJHEvvyyN7ka58T5noACTgAmggNU44ls2hS8tAXnflxC2mSQuTgAlZuUVGSo7kAsozkipX+82AN9pdqT4ckuR9Yyw/jWPT+GQySteBZJ7lQs5GSqr12wxk4Kxpk4PQlsscE9McV/PZjZcpJPEvu3MSGWTGcASxRguXwffRSDgkhO1BlbiCdiVg0+dumQ8pigiz4A5YyD5iM1p2sdxdyTpcXARIiiyQ2u5AGZNzRtckh2IDI2UWIjcvU9RWxNxG8wKWMMjOcAyzRSwwxZ++eYFMuP0I8knAJQHcJTR9KW3hWNCT1ZmdsbpHclpJGwANzMSxx069MCgieGbZbWa4s1XCLi4hOMexOz70J+8yyIxz32yJnPc2Oq/df+L22M/8Jd7vL89abM/Hq+PrVgoFKUoFKUoFKUoFKUoFeUkBGQQR5jqK+TICrBuxBB+R71yzheU2q2g02BpjiT1mGLYiS2ySPFbXZ3FUFxIqIwOQZF35zhSA6tSq/Hx1Z52zSm2fONt0rWxJ8lMoCv8ANSRU5DOrjKMGHmCCP4UGSlK+M4HUkD59KD7SoS741sY2KG6jaQd4ojzpf+1FufxHhWv/AHgu5ulpYOF6fbXberpg+IjAaUn4MqfOgsRNUa94tt/X2mZZZbe1iCpNDHJNEJ5XZJVygILhVjUEZxvcEjJFS6cJvN11G4Nzn/kKvJtR8OUCWkH+qzjyAr7x3GE0i/CAKEtpioX2du1CVxjtggdqDIOIbhyRFps+PB5XghQ/TmM4+qVjbiG6iBe7sdsYzl7eU3RQAZ3MnLR8fsBz8Kn4JNyqfMA/iM17oNU6pDyDPzF5IQyc0EFNgG4vuHQrjrmoDTtOvLhFuJLya3eTDpbosJjiQ9UjdXQsz7SN53D2s7dorZn4KhZm2ySpDI2+W1QqIJWzuO5SpKgkZZUKh+u4HJzYKCh6jpV3DfW0xvgZbpZLXJhHIUqvPjCxB9wB5U2SXLEsMEAAVNxcTPC6x6hEIS5CpOhL20hPQDeQDCx6YV8AkgBmNeuOBts2mHQ2jx3WQMnbA4eUD4tGJF/3VMz26Sxsrqro6kMrAMrKw6gg9CCKDNSqvYO9hOlu7M9rOdtq7Es0L4J9Wdj1KEAmNiSehU/dzaKBSlKBSlKBSlKCM4k0Nby1lt2kkjWUAM0ZAbAIJX2gQVbG0gjqCR4190PQY7WMpHuYsdzyOQXkbAG5iAB2AAAAAAAAAAFSVKDxJErDDAEHwIyPwNQ78EaeWL+pQBj3dY1Rj/uUA1N0oIE8EWn6MvyFxcgfgJMUPAmnnG+zikI8ZV5x/GTdU9SgwWtjHEu2KNEHkihR+AFZ6UoFVf0nzhNH1Ak4zC6/v+yP6qtFUX0y4fTBBnBu7i1gXzJaVW6fRCfpQXOwGIo/2F/kKz18UYGK+0ClKUHiaEOrKwyGBBHmCMEVC8EzMbKOOQkyWxe2ct7zG3Yxbzn9NVV8+IcVO1XbMcjU54+yXka3Cd/zsIWGb4DKerkD4PQSWvaSLm3lhJ2lx7LjvG6ndHIP1lYKw+Irxw3qpubSGVgFdlxIoIOyRCUlTI/RdWX6VJ1XuECB69GvaK8nH1lCXB/jOaCw0pSgUpSgUpSgUpSgUpSgUpSgUpSgVQ+Nl9Y1bRrXGVSSS8k6+7yF+yJ+Bc4q+VQ+EsXesapedClvssIT1z9n7c/f9cjB8v4hfKV4mmVFZnIVVBLMegAAyST4ACoCHiK5mjMlvYtyyDsaWRYZJB911jwcKe45hQ+YFBsS8VxcySOGOW4aI7ZOSm5Y28VLsQu8eKglhkZFbej63FcqzRE5Q7XR1aOSNu+10cBlOCD1HUEEZBqs8C6jMNPto4rNt0SBJXkdYlaZSVnKkbjIS4Zi+Np3e8TnHy3t5by+nkWWWweJI4ZIlWBppRkvHKWdZE5fWRVKgn84CQQVAXaoHjG3YQpcRqWksnFwqgZZlVWWdFA7s0LygD9IrWK3vLi2uYILiXnxXG9YpmVUlWVFMnLkEYCMGRXIYKuNmCDkGrGaDHbXCyIrowZXAZWHUMGGQR8CDUHwkg3ahIpyJLyY/WJIoG/90JrT0O9Wye5tJTtjgVrm2Y9B6sclkH+i+5ceCNF51v8ABFuy2EBddryhp5FPdXuGadx9GkI+lBO0pSgUpSgUpSgUpSgUpSgUpSgUpXx3ABJOAOpJ6AUEVxLrBt4fsxumlIit4/05XztB8lGCzHwVWPhXnhLh1bG0igVi5UEySHOZJGO6Rzkk9WJPc9MCtHh+P1uc37j2NrR2SnwhbaXmI8GlKqR5IqdiWFWagi+KdJa6srq3RtrTRSRqT2BZSBn4Z71Gf38tI4s3j+puBh4pwY2VgPaCEjEoHgyFgas9V3jWI8q3cqWihuIZbhFG4tGmeu3uQj8uQgdcRnv2oIzgriWGHT4Y7hZLcW0ax754pIEkSIbFmBcYwyru25yM9fAnPbxSX1x61bzy28AjVI3VI83Q3Fy5WaNsQjoFboW3OR7JUtOS8Q2qwc9rmIQ43czeuwg9sHODn4VXOFpdQitwBaRtCzStAhkMEsMTSM0MTxtGQNsZUdDkdFK9M0GzZwTvqe28dGFtHzbXYpQPzC0ckjgscSIuEwMDEpP3tqWyoXRtKm50lzdMvNkRI1ijJaOGNSzbQzAF2ZmJZ8LnCjA25M1QVP0j8Lm8tS0S5nhDNGoO0yqwxNblv0ZU9n57T4VOaBrcV3bRTwH2JFyAe6nsyMB2ZSCpHmKkKo1039lX/N7WN+4EoA6W902AsuR7scvZvANg5GaC80pSgUpSgUpSgUpSgUpSgUpSgVW9ff1qdbFD7G1Zbxv8okhIM+cpVgf1FftuU1K65q620DysCxGFRB70kjkLHGufvMxVR86w8N6S0EP2rBp5WMtw47NI2M4/UUBUUeCotBKKuAABgDwFfaUoFKUoI2Phq0WbnraQCY9eaIkEmfPfjOakqUoFKUoFamq6XHcwyQzrvjlUo6nxB+I7HxBHUGtulBTeDtTlt5m028ZmliXdazt/1VuOxz4yx9FYdzgHr1NXKoHi/hj1yFeW5iuIW5ttOO8UgHTP6SN2ZTkEH4CvPB/E/rcTrKnKubduXcwHvHJ5jzjb3lbsR8qCwUpSgUpSgUpSgUpSgUpUPr2quhSC32m5nzy93VY1XG+dwOpRMjp95iq5GcgNLAu9ROesWn4x5NdSp1P/AKcLjHhmc+KVZartvwHaIgCh1f3nnjkeCaVz1aSR4Su9iSSc9OvbHSs6aDOjEx6hPjwSVYZUH15YkP1c0E3SoSKHUVzultZfIcqWA/U82T+VfItQ1AfnLKEj/KuS5P0kgjx+NBOUqBPEc4OG0u6xn3la0dfn0uN2PpWSXiqNBl4LpflbTSf/AFK1BNUqEi4ytm/x1/1La6i/riFepeMrFBmS6iQebts/qxQTNKhxxbaEZWcOP1A0mflsBzWIcZwFtqx3TH4Wl3t/eMQX+NBO0qCm4lkz9lp13J8QIIh9edMh/hX19Qv2I5dnEoPczXBVh/tiicH94UE5VL45tWglgvrQj1oMkHI/87G7dYP216ur/dCsT7OSJk6ffSbuZeJEp7C3hHMXz+0mZ1b/ALYrPp3DsMLmQBpJSCDNKzSyYOMqpY+wpwDtQKvTtQbGlaolxEskZODkEEYZGUlXRh911YFSPAityq3eAW+oQtER+WkpND1yTHGzLcgDoCoURuTjIaPrlVDWSgUpSgUpSgUpSgVAzcOSi4nuLe7KSTKilZI45o1EYwoXGxwuSzbd+Msx6ZqepQQQGpIve0nb5TWo/nNXo6teIuZNPLnxWCeJ/wADNyqm6UEL/eUhd0tldR4GSOWsx/CB3z9K8xcZ2x7i4T/UtbqIfi8QH8anKUEE3HWnA7XvrdD+i8qRn8HINb1rr9rIAYrmFwexSRGB/A1HSor6smepgtH6dD/xEyYP/wAYj8alZtJgf34Y2/aRT/MUGwkqnsQfkc17qDk4F01jltPtST3PIiz/AE1D2HDNsdRuVSIJDbwwIscbNGnMkMjvlUYDIQQ46dm+NBdK15r+JPfkRf2mUfzNRkvBNg+OZZwyY/xFEv8AXms9pwvZRfmrO3T9iKNf5LQYDxvp27b6/bFs42rNGzZHcbVJOaPxhb7gqLcSE4xy7a5dev64j2D6mplIgvugD5DFeqCDOuXLFhFp8vQey80kMUbfuu8g+qV5NpqEv5y4itlI6rAnOkB+E03s4+cNT1KCO0zQYoGd1DNI/vyyM0kjAEkDcxOFBJIRcKMnAFSNKUClKUClKUClKUClKUClKUClKUFe0pd2qag+eix2cI+BUTSn+E61YarvCqkz6o5Hv3eAfMR21tH/AFKw+lWKgVXeDsP69P1+3u5+/lb7bUY+H5Pn61PXM4RHduyKWPyAyahuBYSum2e8Yd4UkcYx7co5smR4Hc7ZoJ2lKUClKUClKUClKUClKUClKUClKUClKUClKUClKUFd4FbdbzOTnfd35z8BdTIP4KKsVV/gF92m2rgY5qGXH+szSH+urBQQPHbN/Zt4EOGkieJPD2pRyl6/NxU3DEFVVHZQAPkBioHjVd8VtFn87d2g+YjlWdh+7C1WGgUpSgUpSgUpSgUpSgUpSgUpSgUpSgUpSgUpWC8vY4UZ5pFjRerO7BVA+JPQUGesF7Ltikb9FWP4AmoRfSJpZOP7RtvrKgH4k04k12JtMvpbeaOTbbXDqUdXBxExHVTQbPBduU02wQ91trcH5iNc1M1q6XHtghX9FEH4KBW1QQHEEe+70tf0Z5ZT/ttpk/nKtT9UvizWWg1PTtkEs7GG92xRbcli1thmLsFVQA/tE+OPGtz1rWJPdgsrcf5kstww+aoiD8GoLRSuf6rxNf20sMbXVlPPI8aizigm5rKzAM2eexjULuO9l2jb49q6BQKUpQKUpQKUpQKUpQKUpQKUpQKUpQKqnF3D081xbTxRw3C2+/8AJZ2MaF2wVmVgrDmLggblIAYkEHva6UFUfXLwghtElPh0msyp/GUdPmKr+u8FPfI6jRrK2Mow1xI6GaPPQuFgTDMB1GZME9+ldLpQYrWHYiLknaqrk9zgYyfjWWlKCB1nhUzXC3EN1NbzLGYt0fLdWQtvwUlRlznxGD55wMa39yWf/itRvJh+gJFtlPz9WWMkfAmrPSgj9I4ftrVSLaBIg3ViqgMx82bux+JJqQpSgUpSgUpSgUpSgUpS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data:image/jpeg;base64,/9j/4AAQSkZJRgABAQAAAQABAAD/2wCEAAkGBhISEBEUEBEWFRUTGBQWFRQWGRcUFhUZFhgXFxYXGxgYHCYhGRojHRYWIC8gJCcpLC0sGB8yNTMqNSYrLCkBCQoKBQUFDQUFDSkYEhgpKSkpKSkpKSkpKSkpKSkpKSkpKSkpKSkpKSkpKSkpKSkpKSkpKSkpKSkpKSkpKSkpKf/AABEIAQsAvQMBIgACEQEDEQH/xAAcAAEAAgMBAQEAAAAAAAAAAAAABQYDBAcCAQj/xABGEAACAQMCBAIHAwkGBAcBAAABAgMABBEFEgYTITFBUQcUIjJhcYEjQpEkM1JicpKhsbIVFlNjc4I0Q0STNVSDoqSzwQj/xAAUAQEAAAAAAAAAAAAAAAAAAAAA/8QAFBEBAAAAAAAAAAAAAAAAAAAAAP/aAAwDAQACEQMRAD8A7jSlKBSlKBSlKBSlKBSlYL69SGKSWRtqRqzux8FUEk/gKDPSqfpsepRRi4LGczZklsn2I0Ic7ljgkAxuRCFKuSGZchkyc2HSNbiuVYxMcodskbApJG36Lo2Cp8evcEEZBBoN+vhatXVNUjt4mkmbaowOxZmJOFVVHVmYkAKOpJwKgV4ca9PO1BWXxt7dXZfVvKQvGRm4/WBwnur95mC00qoNxI1hPDbXkonE7bIJVx6xnBOJoU94dPzyDHUblXubfQKUpQKUpQKUpQKUpQKUpQKUpQKUpQKV8ZsDJ7CqTrHpl0m3YqbrmMO4hVpR++PY/jQXeoriXR2urcxLLystG27bvB5bBwrLkZQlQGGRkZHjXD+N/T/PMQmmbrePHtSOqGZj5AZZUX5dflXNL7ia8m3c67nkDZyHkdgc9xgnGPhQdz4o9NTafJyd1vfSrkSNCHgSPHgxLyAt5gHpg5x2qR068vtUtobyKwS1nwRFcG4MTlMgjC+rvzIWP3JBg4yPutVa9E/oYBVbrVIs5wYbZx0x3Dyr4/BD9fKu4KoAwOgFByKbi69iN7Pd2iXNzppRTFE+2G3WRATcKjAuxYFsueoUEDaNxPnhn0n2+ojF/qJszlvyaP8AJo2XsCboksT1B9loz36EDJuXGmkzR7r6wGbmJAJIe6XcKncYmXBy4BYow65JHY1UX9HZdFv+HLpbb1lAzQsA0LhupAyrcsjLDYVIB6ezig6Voml2sSk2kcShzuZ48EyE92Zx1cnzJJqSr8yXWoPaXjQ6ijWF0Np9dsvsw2clXlgQiOaMkkkxhW6EYPar3P6YLvTuTFqVoJw6Bo72BwI7lDgrIi7ducEEjI75wARQdgpVP4O9KthqLCOGQxzHOIZQFc4yTtwSr9ATgHOOpAq4UClKUClKUClKUClKi9R4os7dwlxdwRMeoWSVEOPPDEdKCUpULxFxdbWdpJdSOGjQDGwhi5Y4VVwepJP/AO+FcitvSdrOs3HI0tEtVALNIRv2jBxzJGUhcnAAVc58cZoO7E4qkcR+mXS7MshmM0i90gAkx1wQXJCAjxG7PwqtR+j3iGdJIrzV4xFKrI4VTKWVhhhgomOh8DU3wt6FNOsiJJFNxIvtb5sbFI8RGPZHbPtZI86DR4g4qu9Tsri3tdHvF5yFBJNst1GcHPtt1HyrhV9Yvpl8qycmWW3ZXZBueNXHtBHPs7iDgkDI8MnqB+hdS9MFuZ/VtNhkv5+vSHAiGMdTKem3qPaAI+Nce9J+nzQXyXV/Hbie5zIbOMuyoqqEjaVt3Ukg5C9G2N1GaDR45a9mtrK7v7hWNzzTbwKoXlxqQC2FAC5O3A6kgA56YrqfoU9GKwQet30CmeQq0KuAxhQDIbBHsuxOfMAL2ORVb9B/Dyahc3F3fK0rWvJWEMAIgTvOAoGPYCptQYVd3btj9AUClKUCqTwvpx0/UL2GSU8q9lM9opxsDEM1xGD4Pk52eKqCMkPtu1Q3FfD3rkAQNsljdJoJMZ5csZ3I2PLup+DGg1uM+A7XU4glyntLnlyr0kjJ8j4jzU9D88GuI8VTXWk7dN1FlvbF0DRdNkkagsoaJzkxyKfukuuMDsTXdeGOIjciZJYxFcWz8ueINuCsQGVlb7yMpBU4HiPCtXjngG21SEJOCrpkxTLjfGT3791OBlT/AAOCA4n6KuDZ3dL/AEyeCSW2kkRoLlXiwGVlVsxls7kbPkDkZO3rf9e9KepabsbUdKQRO4QSxXCkE4ycLgnOAejbc471FQX8/D0toLu2Q2gR7Y3Vv3l3OZYjJG3tCRCJT3wRK2M4xXVNN1K1v7YSRMk8Mox1AZT5qysOh81IzQQ3BnpOsdT9m3dllAJMMg2uADjIwSrD5E4yM4q2Vz7VvQlYSSGS2aazkOcm3fapz3G05wPguBVZv/QnfW6yTWOrztKoLJH7SNIw6hTJzcDPbqMedB2elcN4Q9L19a3UdpribFY7edKhidO4VmwArx5wN2O3XJroGo+l/SISA16jk/4SvL/FFIH40FypUNoPGFlejNpcxynGSoOHAPmjYYfUVM0Glq2kpcRmORpFU+MUkkLfvRkHHw7Vzq+//njTnYss1ymepAdGGT45dCfxNdSpQc50X0C6XA251luCDkCZxtH+2MKD8jmr/ZWEcKBIY0jReyIoRR8gBitHXeKrSzCm7uY4t2doY+02O5CjqQOnUDxqi8a+mS09Ulj0y55l3JtSFUjkJy7BSQSmNwBOB3zjpQWHjP0oWOm+zO5eUjIhiAZ8ebZICD5kE+ANc81nivUeIYfVtOspIIGb7S4eTEboAQUYhO2e4Usenat/0T+iWWGU3upgGVgxSF8SMC5yZZGOfbPXp1I3dTnoOwgAdqCl8B+jm10iJ5NwaYr9tcPhQFHUqo7InTJ8TgZPQYoupRNr9xexWkKtCZ4h/aMg9mKKGNAI4hgF2LtO2CcYkGcZBHr008Sz3dzb6VYMsgl2mTlOHZn3HEbhfcVAA5z5g9NtX30XaN6nZPaFw7200qOwGMltsg6ZOPZkU/WgmuF+GYLC2jt7ZSETuT1Z2PvOx8WP4DoBgACpalKBUNw9xfZ33N9TnWXkttkwCME5wRkDKnBwwyDg4NTNaen6PBBv5EMcXMYu+xVTex+8cDqaDU1Ti20tri3t55gktycRIQ3tHOB1AwuScDJGT2qXrTu9GglkjllhjeSLrG7KrMn7LEZH0rcoKvr+iXSXBvNN5XNZUS4hlyEuEjJKYcdY5FDOAeoO4Z7CrJBIWVSVKkgEqcZUnuDgkZHboSKyUoKtx1psdybC2mj5kc1w3MU59xLa4YnI7e0E6+ZFc4g4cv8Ahu5lntYpL6ykU7o1bayHI2tIoVuqjI3quD1zt7V0+1/KNRkkH5uzQwL5NNLskmPbrsVYlBHi8g8KsNBReCvTBY6jIIl3QzH3YpcDfjvsYHDH4dD0PTpV6rmXpd9GL3yx3NkFW5gBO0AIZhkMBvGMOpBxnzPavHA/pftRZRR6pdcu7i3RzLIkqtlWZVLezjdtAz45znFB0bUdKhuEKXEKSofuyKrr+DCqjcehXRnYsbPBPcLJMi/RVfA+lWrSNbt7qPmW0ySpnG5GDAHyPkeo6HzreoK5pno60y3KmKxhDKQVZlEjAjsQz5IPxqx0pQKxXMbMjBH2MRgOAGK/EA9Cfn0rLSg5rd+gm0nmM13d3k7scsXkTr8OkeQvkAQB4VaOGvR/YWB3Wtsquf8AmHLyde4DuSQOnYYFWKsN3dpFG8krhEQFmdjhVAGSSfAUGauFcYcbS6zqMel2Fxyrdy6PMMkTFVZn7HJjwpAGcN3PTFTuu+n2zOYrGCa6kf2UwOWrFugAyC5Pw29akPRB6Mf7Oh59yoN1KOo78lP8MHxY92I+A8MkJvgX0a2mlp9iu+Zhh53A3sO5VR2Rc46DyGScVttJ6tqPtdIr8KAcdFuYlIwT5yRKoGen2GO7AVYq1NV0uO4ieKUZVsdiVZSCCrKw6qykBgw6ggGg26VXLHW5LZlg1BhkkLDd4CxT5OFVz2in7AqcBj1TxVbHQQ0GoNHetby+7MvNt28yvSeL5qdrjr1EjY6JUzUfreipcxhWJRlYPFKuN8Ui52upPTIyQQehBIOQSKjIeKjANmpLyWX/AKgBjaygffEnURZ8UkIIOQCwG4hY6xmYbgufaIJx44BAz+JFQEnHNu/s2P5ZIegWD241PnJMPs4l8epz5Bj0rf0TSWi5kkzB55iDK4ztAXOyJAeojQE4HiWZj1Y0EpULxDrLx7ILbDXU+REDkrGo9+d8fcTI8tzFVyC2R51HiP7Q29momuB7wziKDIzumce70IIQe22egxlhn0PQhAHd3Ms8uDNORguR2VV+5EuTtQdsknJJYhsaNpSW0EcSEkIOrNjc7ElnkYju7MWYnzJrdpSgVXOJ/R5YagQ11bqzjoJFJjkwOwLKRuHwORVjpQUHhr0Qw6fPzrK8ukzjfGxjeN1ByFZdgyO+D3Gehq/UpQKUpQKUpQKqfG3A76nsilu3itQMvDEoDyuDkM8jEjaPBNvfqScDFspQV3hj0fWGn9bW3VX7GVsvKc9/bbqAcDoMD4VYqUoFKUoMVzapIjJIiujgqyMAysD3BB6EVBDhmaAj1C6MaD/p5gZ4AP1PaEkfkAH2AdlqxVH63rC20W8qXYkJHEvvyyN7ka58T5noACTgAmggNU44ls2hS8tAXnflxC2mSQuTgAlZuUVGSo7kAsozkipX+82AN9pdqT4ckuR9Yyw/jWPT+GQySteBZJ7lQs5GSqr12wxk4Kxpk4PQlsscE9McV/PZjZcpJPEvu3MSGWTGcASxRguXwffRSDgkhO1BlbiCdiVg0+dumQ8pigiz4A5YyD5iM1p2sdxdyTpcXARIiiyQ2u5AGZNzRtckh2IDI2UWIjcvU9RWxNxG8wKWMMjOcAyzRSwwxZ++eYFMuP0I8knAJQHcJTR9KW3hWNCT1ZmdsbpHclpJGwANzMSxx069MCgieGbZbWa4s1XCLi4hOMexOz70J+8yyIxz32yJnPc2Oq/df+L22M/8Jd7vL89abM/Hq+PrVgoFKUoFKUoFKUoFKUoFeUkBGQQR5jqK+TICrBuxBB+R71yzheU2q2g02BpjiT1mGLYiS2ySPFbXZ3FUFxIqIwOQZF35zhSA6tSq/Hx1Z52zSm2fONt0rWxJ8lMoCv8ANSRU5DOrjKMGHmCCP4UGSlK+M4HUkD59KD7SoS741sY2KG6jaQd4ojzpf+1FufxHhWv/AHgu5ulpYOF6fbXberpg+IjAaUn4MqfOgsRNUa94tt/X2mZZZbe1iCpNDHJNEJ5XZJVygILhVjUEZxvcEjJFS6cJvN11G4Nzn/kKvJtR8OUCWkH+qzjyAr7x3GE0i/CAKEtpioX2du1CVxjtggdqDIOIbhyRFps+PB5XghQ/TmM4+qVjbiG6iBe7sdsYzl7eU3RQAZ3MnLR8fsBz8Kn4JNyqfMA/iM17oNU6pDyDPzF5IQyc0EFNgG4vuHQrjrmoDTtOvLhFuJLya3eTDpbosJjiQ9UjdXQsz7SN53D2s7dorZn4KhZm2ySpDI2+W1QqIJWzuO5SpKgkZZUKh+u4HJzYKCh6jpV3DfW0xvgZbpZLXJhHIUqvPjCxB9wB5U2SXLEsMEAAVNxcTPC6x6hEIS5CpOhL20hPQDeQDCx6YV8AkgBmNeuOBts2mHQ2jx3WQMnbA4eUD4tGJF/3VMz26Sxsrqro6kMrAMrKw6gg9CCKDNSqvYO9hOlu7M9rOdtq7Es0L4J9Wdj1KEAmNiSehU/dzaKBSlKBSlKBSlKCM4k0Nby1lt2kkjWUAM0ZAbAIJX2gQVbG0gjqCR4190PQY7WMpHuYsdzyOQXkbAG5iAB2AAAAAAAAAAFSVKDxJErDDAEHwIyPwNQ78EaeWL+pQBj3dY1Rj/uUA1N0oIE8EWn6MvyFxcgfgJMUPAmnnG+zikI8ZV5x/GTdU9SgwWtjHEu2KNEHkihR+AFZ6UoFVf0nzhNH1Ak4zC6/v+yP6qtFUX0y4fTBBnBu7i1gXzJaVW6fRCfpQXOwGIo/2F/kKz18UYGK+0ClKUHiaEOrKwyGBBHmCMEVC8EzMbKOOQkyWxe2ct7zG3Yxbzn9NVV8+IcVO1XbMcjU54+yXka3Cd/zsIWGb4DKerkD4PQSWvaSLm3lhJ2lx7LjvG6ndHIP1lYKw+Irxw3qpubSGVgFdlxIoIOyRCUlTI/RdWX6VJ1XuECB69GvaK8nH1lCXB/jOaCw0pSgUpSgUpSgUpSgUpSgUpSgUpSgVQ+Nl9Y1bRrXGVSSS8k6+7yF+yJ+Bc4q+VQ+EsXesapedClvssIT1z9n7c/f9cjB8v4hfKV4mmVFZnIVVBLMegAAyST4ACoCHiK5mjMlvYtyyDsaWRYZJB911jwcKe45hQ+YFBsS8VxcySOGOW4aI7ZOSm5Y28VLsQu8eKglhkZFbej63FcqzRE5Q7XR1aOSNu+10cBlOCD1HUEEZBqs8C6jMNPto4rNt0SBJXkdYlaZSVnKkbjIS4Zi+Np3e8TnHy3t5by+nkWWWweJI4ZIlWBppRkvHKWdZE5fWRVKgn84CQQVAXaoHjG3YQpcRqWksnFwqgZZlVWWdFA7s0LygD9IrWK3vLi2uYILiXnxXG9YpmVUlWVFMnLkEYCMGRXIYKuNmCDkGrGaDHbXCyIrowZXAZWHUMGGQR8CDUHwkg3ahIpyJLyY/WJIoG/90JrT0O9Wye5tJTtjgVrm2Y9B6sclkH+i+5ceCNF51v8ABFuy2EBddryhp5FPdXuGadx9GkI+lBO0pSgUpSgUpSgUpSgUpSgUpSgUpXx3ABJOAOpJ6AUEVxLrBt4fsxumlIit4/05XztB8lGCzHwVWPhXnhLh1bG0igVi5UEySHOZJGO6Rzkk9WJPc9MCtHh+P1uc37j2NrR2SnwhbaXmI8GlKqR5IqdiWFWagi+KdJa6srq3RtrTRSRqT2BZSBn4Z71Gf38tI4s3j+puBh4pwY2VgPaCEjEoHgyFgas9V3jWI8q3cqWihuIZbhFG4tGmeu3uQj8uQgdcRnv2oIzgriWGHT4Y7hZLcW0ax754pIEkSIbFmBcYwyru25yM9fAnPbxSX1x61bzy28AjVI3VI83Q3Fy5WaNsQjoFboW3OR7JUtOS8Q2qwc9rmIQ43czeuwg9sHODn4VXOFpdQitwBaRtCzStAhkMEsMTSM0MTxtGQNsZUdDkdFK9M0GzZwTvqe28dGFtHzbXYpQPzC0ckjgscSIuEwMDEpP3tqWyoXRtKm50lzdMvNkRI1ijJaOGNSzbQzAF2ZmJZ8LnCjA25M1QVP0j8Lm8tS0S5nhDNGoO0yqwxNblv0ZU9n57T4VOaBrcV3bRTwH2JFyAe6nsyMB2ZSCpHmKkKo1039lX/N7WN+4EoA6W902AsuR7scvZvANg5GaC80pSgUpSgUpSgUpSgUpSgUpSgVW9ff1qdbFD7G1Zbxv8okhIM+cpVgf1FftuU1K65q620DysCxGFRB70kjkLHGufvMxVR86w8N6S0EP2rBp5WMtw47NI2M4/UUBUUeCotBKKuAABgDwFfaUoFKUoI2Phq0WbnraQCY9eaIkEmfPfjOakqUoFKUoFamq6XHcwyQzrvjlUo6nxB+I7HxBHUGtulBTeDtTlt5m028ZmliXdazt/1VuOxz4yx9FYdzgHr1NXKoHi/hj1yFeW5iuIW5ttOO8UgHTP6SN2ZTkEH4CvPB/E/rcTrKnKubduXcwHvHJ5jzjb3lbsR8qCwUpSgUpSgUpSgUpSgUpUPr2quhSC32m5nzy93VY1XG+dwOpRMjp95iq5GcgNLAu9ROesWn4x5NdSp1P/AKcLjHhmc+KVZartvwHaIgCh1f3nnjkeCaVz1aSR4Su9iSSc9OvbHSs6aDOjEx6hPjwSVYZUH15YkP1c0E3SoSKHUVzultZfIcqWA/U82T+VfItQ1AfnLKEj/KuS5P0kgjx+NBOUqBPEc4OG0u6xn3la0dfn0uN2PpWSXiqNBl4LpflbTSf/AFK1BNUqEi4ytm/x1/1La6i/riFepeMrFBmS6iQebts/qxQTNKhxxbaEZWcOP1A0mflsBzWIcZwFtqx3TH4Wl3t/eMQX+NBO0qCm4lkz9lp13J8QIIh9edMh/hX19Qv2I5dnEoPczXBVh/tiicH94UE5VL45tWglgvrQj1oMkHI/87G7dYP216ur/dCsT7OSJk6ffSbuZeJEp7C3hHMXz+0mZ1b/ALYrPp3DsMLmQBpJSCDNKzSyYOMqpY+wpwDtQKvTtQbGlaolxEskZODkEEYZGUlXRh911YFSPAityq3eAW+oQtER+WkpND1yTHGzLcgDoCoURuTjIaPrlVDWSgUpSgUpSgUpSgVAzcOSi4nuLe7KSTKilZI45o1EYwoXGxwuSzbd+Msx6ZqepQQQGpIve0nb5TWo/nNXo6teIuZNPLnxWCeJ/wADNyqm6UEL/eUhd0tldR4GSOWsx/CB3z9K8xcZ2x7i4T/UtbqIfi8QH8anKUEE3HWnA7XvrdD+i8qRn8HINb1rr9rIAYrmFwexSRGB/A1HSor6smepgtH6dD/xEyYP/wAYj8alZtJgf34Y2/aRT/MUGwkqnsQfkc17qDk4F01jltPtST3PIiz/AE1D2HDNsdRuVSIJDbwwIscbNGnMkMjvlUYDIQQ46dm+NBdK15r+JPfkRf2mUfzNRkvBNg+OZZwyY/xFEv8AXms9pwvZRfmrO3T9iKNf5LQYDxvp27b6/bFs42rNGzZHcbVJOaPxhb7gqLcSE4xy7a5dev64j2D6mplIgvugD5DFeqCDOuXLFhFp8vQey80kMUbfuu8g+qV5NpqEv5y4itlI6rAnOkB+E03s4+cNT1KCO0zQYoGd1DNI/vyyM0kjAEkDcxOFBJIRcKMnAFSNKUClKUClKUClKUClKUClKUClKUFe0pd2qag+eix2cI+BUTSn+E61YarvCqkz6o5Hv3eAfMR21tH/AFKw+lWKgVXeDsP69P1+3u5+/lb7bUY+H5Pn61PXM4RHduyKWPyAyahuBYSum2e8Yd4UkcYx7co5smR4Hc7ZoJ2lKUClKUClKUClKUClKUClKUClKUClKUClKUClKUFd4FbdbzOTnfd35z8BdTIP4KKsVV/gF92m2rgY5qGXH+szSH+urBQQPHbN/Zt4EOGkieJPD2pRyl6/NxU3DEFVVHZQAPkBioHjVd8VtFn87d2g+YjlWdh+7C1WGgUpSgUpSgUpSgUpSgUpSgUpSgUpSgUpSgUpWC8vY4UZ5pFjRerO7BVA+JPQUGesF7Ltikb9FWP4AmoRfSJpZOP7RtvrKgH4k04k12JtMvpbeaOTbbXDqUdXBxExHVTQbPBduU02wQ91trcH5iNc1M1q6XHtghX9FEH4KBW1QQHEEe+70tf0Z5ZT/ttpk/nKtT9UvizWWg1PTtkEs7GG92xRbcli1thmLsFVQA/tE+OPGtz1rWJPdgsrcf5kstww+aoiD8GoLRSuf6rxNf20sMbXVlPPI8aizigm5rKzAM2eexjULuO9l2jb49q6BQKUpQKUpQKUpQKUpQKUpQKUpQKUpQKqnF3D081xbTxRw3C2+/8AJZ2MaF2wVmVgrDmLggblIAYkEHva6UFUfXLwghtElPh0msyp/GUdPmKr+u8FPfI6jRrK2Mow1xI6GaPPQuFgTDMB1GZME9+ldLpQYrWHYiLknaqrk9zgYyfjWWlKCB1nhUzXC3EN1NbzLGYt0fLdWQtvwUlRlznxGD55wMa39yWf/itRvJh+gJFtlPz9WWMkfAmrPSgj9I4ftrVSLaBIg3ViqgMx82bux+JJqQpSgUpSgUpSgUpSgUpS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data:image/jpeg;base64,/9j/4AAQSkZJRgABAQAAAQABAAD/2wCEAAkGBhISEBEUEBEWFRUTGBQWFRQWGRcUFhUZFhgXFxYXGxgYHCYhGRojHRYWIC8gJCcpLC0sGB8yNTMqNSYrLCkBCQoKBQUFDQUFDSkYEhgpKSkpKSkpKSkpKSkpKSkpKSkpKSkpKSkpKSkpKSkpKSkpKSkpKSkpKSkpKSkpKSkpKf/AABEIAQsAvQMBIgACEQEDEQH/xAAcAAEAAgMBAQEAAAAAAAAAAAAABQYDBAcCAQj/xABGEAACAQMCBAIHAwkGBAcBAAABAgMABBEFEgYTITFBUQcUIjJhcYEjQpEkM1JicpKhsbIVFlNjc4I0Q0STNVSDoqSzwQj/xAAUAQEAAAAAAAAAAAAAAAAAAAAA/8QAFBEBAAAAAAAAAAAAAAAAAAAAAP/aAAwDAQACEQMRAD8A7jSlKBSlKBSlKBSlKBSlYL69SGKSWRtqRqzux8FUEk/gKDPSqfpsepRRi4LGczZklsn2I0Ic7ljgkAxuRCFKuSGZchkyc2HSNbiuVYxMcodskbApJG36Lo2Cp8evcEEZBBoN+vhatXVNUjt4mkmbaowOxZmJOFVVHVmYkAKOpJwKgV4ca9PO1BWXxt7dXZfVvKQvGRm4/WBwnur95mC00qoNxI1hPDbXkonE7bIJVx6xnBOJoU94dPzyDHUblXubfQKUpQKUpQKUpQKUpQKUpQKUpQKUpQKV8ZsDJ7CqTrHpl0m3YqbrmMO4hVpR++PY/jQXeoriXR2urcxLLystG27bvB5bBwrLkZQlQGGRkZHjXD+N/T/PMQmmbrePHtSOqGZj5AZZUX5dflXNL7ia8m3c67nkDZyHkdgc9xgnGPhQdz4o9NTafJyd1vfSrkSNCHgSPHgxLyAt5gHpg5x2qR068vtUtobyKwS1nwRFcG4MTlMgjC+rvzIWP3JBg4yPutVa9E/oYBVbrVIs5wYbZx0x3Dyr4/BD9fKu4KoAwOgFByKbi69iN7Pd2iXNzppRTFE+2G3WRATcKjAuxYFsueoUEDaNxPnhn0n2+ojF/qJszlvyaP8AJo2XsCboksT1B9loz36EDJuXGmkzR7r6wGbmJAJIe6XcKncYmXBy4BYow65JHY1UX9HZdFv+HLpbb1lAzQsA0LhupAyrcsjLDYVIB6ezig6Voml2sSk2kcShzuZ48EyE92Zx1cnzJJqSr8yXWoPaXjQ6ijWF0Np9dsvsw2clXlgQiOaMkkkxhW6EYPar3P6YLvTuTFqVoJw6Bo72BwI7lDgrIi7ducEEjI75wARQdgpVP4O9KthqLCOGQxzHOIZQFc4yTtwSr9ATgHOOpAq4UClKUClKUClKUClKi9R4os7dwlxdwRMeoWSVEOPPDEdKCUpULxFxdbWdpJdSOGjQDGwhi5Y4VVwepJP/AO+FcitvSdrOs3HI0tEtVALNIRv2jBxzJGUhcnAAVc58cZoO7E4qkcR+mXS7MshmM0i90gAkx1wQXJCAjxG7PwqtR+j3iGdJIrzV4xFKrI4VTKWVhhhgomOh8DU3wt6FNOsiJJFNxIvtb5sbFI8RGPZHbPtZI86DR4g4qu9Tsri3tdHvF5yFBJNst1GcHPtt1HyrhV9Yvpl8qycmWW3ZXZBueNXHtBHPs7iDgkDI8MnqB+hdS9MFuZ/VtNhkv5+vSHAiGMdTKem3qPaAI+Nce9J+nzQXyXV/Hbie5zIbOMuyoqqEjaVt3Ukg5C9G2N1GaDR45a9mtrK7v7hWNzzTbwKoXlxqQC2FAC5O3A6kgA56YrqfoU9GKwQet30CmeQq0KuAxhQDIbBHsuxOfMAL2ORVb9B/Dyahc3F3fK0rWvJWEMAIgTvOAoGPYCptQYVd3btj9AUClKUCqTwvpx0/UL2GSU8q9lM9opxsDEM1xGD4Pk52eKqCMkPtu1Q3FfD3rkAQNsljdJoJMZ5csZ3I2PLup+DGg1uM+A7XU4glyntLnlyr0kjJ8j4jzU9D88GuI8VTXWk7dN1FlvbF0DRdNkkagsoaJzkxyKfukuuMDsTXdeGOIjciZJYxFcWz8ueINuCsQGVlb7yMpBU4HiPCtXjngG21SEJOCrpkxTLjfGT3791OBlT/AAOCA4n6KuDZ3dL/AEyeCSW2kkRoLlXiwGVlVsxls7kbPkDkZO3rf9e9KepabsbUdKQRO4QSxXCkE4ycLgnOAejbc471FQX8/D0toLu2Q2gR7Y3Vv3l3OZYjJG3tCRCJT3wRK2M4xXVNN1K1v7YSRMk8Mox1AZT5qysOh81IzQQ3BnpOsdT9m3dllAJMMg2uADjIwSrD5E4yM4q2Vz7VvQlYSSGS2aazkOcm3fapz3G05wPguBVZv/QnfW6yTWOrztKoLJH7SNIw6hTJzcDPbqMedB2elcN4Q9L19a3UdpribFY7edKhidO4VmwArx5wN2O3XJroGo+l/SISA16jk/4SvL/FFIH40FypUNoPGFlejNpcxynGSoOHAPmjYYfUVM0Glq2kpcRmORpFU+MUkkLfvRkHHw7Vzq+//njTnYss1ymepAdGGT45dCfxNdSpQc50X0C6XA251luCDkCZxtH+2MKD8jmr/ZWEcKBIY0jReyIoRR8gBitHXeKrSzCm7uY4t2doY+02O5CjqQOnUDxqi8a+mS09Ulj0y55l3JtSFUjkJy7BSQSmNwBOB3zjpQWHjP0oWOm+zO5eUjIhiAZ8ebZICD5kE+ANc81nivUeIYfVtOspIIGb7S4eTEboAQUYhO2e4Usenat/0T+iWWGU3upgGVgxSF8SMC5yZZGOfbPXp1I3dTnoOwgAdqCl8B+jm10iJ5NwaYr9tcPhQFHUqo7InTJ8TgZPQYoupRNr9xexWkKtCZ4h/aMg9mKKGNAI4hgF2LtO2CcYkGcZBHr008Sz3dzb6VYMsgl2mTlOHZn3HEbhfcVAA5z5g9NtX30XaN6nZPaFw7200qOwGMltsg6ZOPZkU/WgmuF+GYLC2jt7ZSETuT1Z2PvOx8WP4DoBgACpalKBUNw9xfZ33N9TnWXkttkwCME5wRkDKnBwwyDg4NTNaen6PBBv5EMcXMYu+xVTex+8cDqaDU1Ti20tri3t55gktycRIQ3tHOB1AwuScDJGT2qXrTu9GglkjllhjeSLrG7KrMn7LEZH0rcoKvr+iXSXBvNN5XNZUS4hlyEuEjJKYcdY5FDOAeoO4Z7CrJBIWVSVKkgEqcZUnuDgkZHboSKyUoKtx1psdybC2mj5kc1w3MU59xLa4YnI7e0E6+ZFc4g4cv8Ahu5lntYpL6ykU7o1bayHI2tIoVuqjI3quD1zt7V0+1/KNRkkH5uzQwL5NNLskmPbrsVYlBHi8g8KsNBReCvTBY6jIIl3QzH3YpcDfjvsYHDH4dD0PTpV6rmXpd9GL3yx3NkFW5gBO0AIZhkMBvGMOpBxnzPavHA/pftRZRR6pdcu7i3RzLIkqtlWZVLezjdtAz45znFB0bUdKhuEKXEKSofuyKrr+DCqjcehXRnYsbPBPcLJMi/RVfA+lWrSNbt7qPmW0ySpnG5GDAHyPkeo6HzreoK5pno60y3KmKxhDKQVZlEjAjsQz5IPxqx0pQKxXMbMjBH2MRgOAGK/EA9Cfn0rLSg5rd+gm0nmM13d3k7scsXkTr8OkeQvkAQB4VaOGvR/YWB3Wtsquf8AmHLyde4DuSQOnYYFWKsN3dpFG8krhEQFmdjhVAGSSfAUGauFcYcbS6zqMel2Fxyrdy6PMMkTFVZn7HJjwpAGcN3PTFTuu+n2zOYrGCa6kf2UwOWrFugAyC5Pw29akPRB6Mf7Oh59yoN1KOo78lP8MHxY92I+A8MkJvgX0a2mlp9iu+Zhh53A3sO5VR2Rc46DyGScVttJ6tqPtdIr8KAcdFuYlIwT5yRKoGen2GO7AVYq1NV0uO4ieKUZVsdiVZSCCrKw6qykBgw6ggGg26VXLHW5LZlg1BhkkLDd4CxT5OFVz2in7AqcBj1TxVbHQQ0GoNHetby+7MvNt28yvSeL5qdrjr1EjY6JUzUfreipcxhWJRlYPFKuN8Ui52upPTIyQQehBIOQSKjIeKjANmpLyWX/AKgBjaygffEnURZ8UkIIOQCwG4hY6xmYbgufaIJx44BAz+JFQEnHNu/s2P5ZIegWD241PnJMPs4l8epz5Bj0rf0TSWi5kkzB55iDK4ztAXOyJAeojQE4HiWZj1Y0EpULxDrLx7ILbDXU+REDkrGo9+d8fcTI8tzFVyC2R51HiP7Q29momuB7wziKDIzumce70IIQe22egxlhn0PQhAHd3Ms8uDNORguR2VV+5EuTtQdsknJJYhsaNpSW0EcSEkIOrNjc7ElnkYju7MWYnzJrdpSgVXOJ/R5YagQ11bqzjoJFJjkwOwLKRuHwORVjpQUHhr0Qw6fPzrK8ukzjfGxjeN1ByFZdgyO+D3Gehq/UpQKUpQKUpQKqfG3A76nsilu3itQMvDEoDyuDkM8jEjaPBNvfqScDFspQV3hj0fWGn9bW3VX7GVsvKc9/bbqAcDoMD4VYqUoFKUoMVzapIjJIiujgqyMAysD3BB6EVBDhmaAj1C6MaD/p5gZ4AP1PaEkfkAH2AdlqxVH63rC20W8qXYkJHEvvyyN7ka58T5noACTgAmggNU44ls2hS8tAXnflxC2mSQuTgAlZuUVGSo7kAsozkipX+82AN9pdqT4ckuR9Yyw/jWPT+GQySteBZJ7lQs5GSqr12wxk4Kxpk4PQlsscE9McV/PZjZcpJPEvu3MSGWTGcASxRguXwffRSDgkhO1BlbiCdiVg0+dumQ8pigiz4A5YyD5iM1p2sdxdyTpcXARIiiyQ2u5AGZNzRtckh2IDI2UWIjcvU9RWxNxG8wKWMMjOcAyzRSwwxZ++eYFMuP0I8knAJQHcJTR9KW3hWNCT1ZmdsbpHclpJGwANzMSxx069MCgieGbZbWa4s1XCLi4hOMexOz70J+8yyIxz32yJnPc2Oq/df+L22M/8Jd7vL89abM/Hq+PrVgoFKUoFKUoFKUoFKUoFeUkBGQQR5jqK+TICrBuxBB+R71yzheU2q2g02BpjiT1mGLYiS2ySPFbXZ3FUFxIqIwOQZF35zhSA6tSq/Hx1Z52zSm2fONt0rWxJ8lMoCv8ANSRU5DOrjKMGHmCCP4UGSlK+M4HUkD59KD7SoS741sY2KG6jaQd4ojzpf+1FufxHhWv/AHgu5ulpYOF6fbXberpg+IjAaUn4MqfOgsRNUa94tt/X2mZZZbe1iCpNDHJNEJ5XZJVygILhVjUEZxvcEjJFS6cJvN11G4Nzn/kKvJtR8OUCWkH+qzjyAr7x3GE0i/CAKEtpioX2du1CVxjtggdqDIOIbhyRFps+PB5XghQ/TmM4+qVjbiG6iBe7sdsYzl7eU3RQAZ3MnLR8fsBz8Kn4JNyqfMA/iM17oNU6pDyDPzF5IQyc0EFNgG4vuHQrjrmoDTtOvLhFuJLya3eTDpbosJjiQ9UjdXQsz7SN53D2s7dorZn4KhZm2ySpDI2+W1QqIJWzuO5SpKgkZZUKh+u4HJzYKCh6jpV3DfW0xvgZbpZLXJhHIUqvPjCxB9wB5U2SXLEsMEAAVNxcTPC6x6hEIS5CpOhL20hPQDeQDCx6YV8AkgBmNeuOBts2mHQ2jx3WQMnbA4eUD4tGJF/3VMz26Sxsrqro6kMrAMrKw6gg9CCKDNSqvYO9hOlu7M9rOdtq7Es0L4J9Wdj1KEAmNiSehU/dzaKBSlKBSlKBSlKCM4k0Nby1lt2kkjWUAM0ZAbAIJX2gQVbG0gjqCR4190PQY7WMpHuYsdzyOQXkbAG5iAB2AAAAAAAAAAFSVKDxJErDDAEHwIyPwNQ78EaeWL+pQBj3dY1Rj/uUA1N0oIE8EWn6MvyFxcgfgJMUPAmnnG+zikI8ZV5x/GTdU9SgwWtjHEu2KNEHkihR+AFZ6UoFVf0nzhNH1Ak4zC6/v+yP6qtFUX0y4fTBBnBu7i1gXzJaVW6fRCfpQXOwGIo/2F/kKz18UYGK+0ClKUHiaEOrKwyGBBHmCMEVC8EzMbKOOQkyWxe2ct7zG3Yxbzn9NVV8+IcVO1XbMcjU54+yXka3Cd/zsIWGb4DKerkD4PQSWvaSLm3lhJ2lx7LjvG6ndHIP1lYKw+Irxw3qpubSGVgFdlxIoIOyRCUlTI/RdWX6VJ1XuECB69GvaK8nH1lCXB/jOaCw0pSgUpSgUpSgUpSgUpSgUpSgUpSgVQ+Nl9Y1bRrXGVSSS8k6+7yF+yJ+Bc4q+VQ+EsXesapedClvssIT1z9n7c/f9cjB8v4hfKV4mmVFZnIVVBLMegAAyST4ACoCHiK5mjMlvYtyyDsaWRYZJB911jwcKe45hQ+YFBsS8VxcySOGOW4aI7ZOSm5Y28VLsQu8eKglhkZFbej63FcqzRE5Q7XR1aOSNu+10cBlOCD1HUEEZBqs8C6jMNPto4rNt0SBJXkdYlaZSVnKkbjIS4Zi+Np3e8TnHy3t5by+nkWWWweJI4ZIlWBppRkvHKWdZE5fWRVKgn84CQQVAXaoHjG3YQpcRqWksnFwqgZZlVWWdFA7s0LygD9IrWK3vLi2uYILiXnxXG9YpmVUlWVFMnLkEYCMGRXIYKuNmCDkGrGaDHbXCyIrowZXAZWHUMGGQR8CDUHwkg3ahIpyJLyY/WJIoG/90JrT0O9Wye5tJTtjgVrm2Y9B6sclkH+i+5ceCNF51v8ABFuy2EBddryhp5FPdXuGadx9GkI+lBO0pSgUpSgUpSgUpSgUpSgUpSgUpXx3ABJOAOpJ6AUEVxLrBt4fsxumlIit4/05XztB8lGCzHwVWPhXnhLh1bG0igVi5UEySHOZJGO6Rzkk9WJPc9MCtHh+P1uc37j2NrR2SnwhbaXmI8GlKqR5IqdiWFWagi+KdJa6srq3RtrTRSRqT2BZSBn4Z71Gf38tI4s3j+puBh4pwY2VgPaCEjEoHgyFgas9V3jWI8q3cqWihuIZbhFG4tGmeu3uQj8uQgdcRnv2oIzgriWGHT4Y7hZLcW0ax754pIEkSIbFmBcYwyru25yM9fAnPbxSX1x61bzy28AjVI3VI83Q3Fy5WaNsQjoFboW3OR7JUtOS8Q2qwc9rmIQ43czeuwg9sHODn4VXOFpdQitwBaRtCzStAhkMEsMTSM0MTxtGQNsZUdDkdFK9M0GzZwTvqe28dGFtHzbXYpQPzC0ckjgscSIuEwMDEpP3tqWyoXRtKm50lzdMvNkRI1ijJaOGNSzbQzAF2ZmJZ8LnCjA25M1QVP0j8Lm8tS0S5nhDNGoO0yqwxNblv0ZU9n57T4VOaBrcV3bRTwH2JFyAe6nsyMB2ZSCpHmKkKo1039lX/N7WN+4EoA6W902AsuR7scvZvANg5GaC80pSgUpSgUpSgUpSgUpSgUpSgVW9ff1qdbFD7G1Zbxv8okhIM+cpVgf1FftuU1K65q620DysCxGFRB70kjkLHGufvMxVR86w8N6S0EP2rBp5WMtw47NI2M4/UUBUUeCotBKKuAABgDwFfaUoFKUoI2Phq0WbnraQCY9eaIkEmfPfjOakqUoFKUoFamq6XHcwyQzrvjlUo6nxB+I7HxBHUGtulBTeDtTlt5m028ZmliXdazt/1VuOxz4yx9FYdzgHr1NXKoHi/hj1yFeW5iuIW5ttOO8UgHTP6SN2ZTkEH4CvPB/E/rcTrKnKubduXcwHvHJ5jzjb3lbsR8qCwUpSgUpSgUpSgUpSgUpUPr2quhSC32m5nzy93VY1XG+dwOpRMjp95iq5GcgNLAu9ROesWn4x5NdSp1P/AKcLjHhmc+KVZartvwHaIgCh1f3nnjkeCaVz1aSR4Su9iSSc9OvbHSs6aDOjEx6hPjwSVYZUH15YkP1c0E3SoSKHUVzultZfIcqWA/U82T+VfItQ1AfnLKEj/KuS5P0kgjx+NBOUqBPEc4OG0u6xn3la0dfn0uN2PpWSXiqNBl4LpflbTSf/AFK1BNUqEi4ytm/x1/1La6i/riFepeMrFBmS6iQebts/qxQTNKhxxbaEZWcOP1A0mflsBzWIcZwFtqx3TH4Wl3t/eMQX+NBO0qCm4lkz9lp13J8QIIh9edMh/hX19Qv2I5dnEoPczXBVh/tiicH94UE5VL45tWglgvrQj1oMkHI/87G7dYP216ur/dCsT7OSJk6ffSbuZeJEp7C3hHMXz+0mZ1b/ALYrPp3DsMLmQBpJSCDNKzSyYOMqpY+wpwDtQKvTtQbGlaolxEskZODkEEYZGUlXRh911YFSPAityq3eAW+oQtER+WkpND1yTHGzLcgDoCoURuTjIaPrlVDWSgUpSgUpSgUpSgVAzcOSi4nuLe7KSTKilZI45o1EYwoXGxwuSzbd+Msx6ZqepQQQGpIve0nb5TWo/nNXo6teIuZNPLnxWCeJ/wADNyqm6UEL/eUhd0tldR4GSOWsx/CB3z9K8xcZ2x7i4T/UtbqIfi8QH8anKUEE3HWnA7XvrdD+i8qRn8HINb1rr9rIAYrmFwexSRGB/A1HSor6smepgtH6dD/xEyYP/wAYj8alZtJgf34Y2/aRT/MUGwkqnsQfkc17qDk4F01jltPtST3PIiz/AE1D2HDNsdRuVSIJDbwwIscbNGnMkMjvlUYDIQQ46dm+NBdK15r+JPfkRf2mUfzNRkvBNg+OZZwyY/xFEv8AXms9pwvZRfmrO3T9iKNf5LQYDxvp27b6/bFs42rNGzZHcbVJOaPxhb7gqLcSE4xy7a5dev64j2D6mplIgvugD5DFeqCDOuXLFhFp8vQey80kMUbfuu8g+qV5NpqEv5y4itlI6rAnOkB+E03s4+cNT1KCO0zQYoGd1DNI/vyyM0kjAEkDcxOFBJIRcKMnAFSNKUClKUClKUClKUClKUClKUClKUFe0pd2qag+eix2cI+BUTSn+E61YarvCqkz6o5Hv3eAfMR21tH/AFKw+lWKgVXeDsP69P1+3u5+/lb7bUY+H5Pn61PXM4RHduyKWPyAyahuBYSum2e8Yd4UkcYx7co5smR4Hc7ZoJ2lKUClKUClKUClKUClKUClKUClKUClKUClKUClKUFd4FbdbzOTnfd35z8BdTIP4KKsVV/gF92m2rgY5qGXH+szSH+urBQQPHbN/Zt4EOGkieJPD2pRyl6/NxU3DEFVVHZQAPkBioHjVd8VtFn87d2g+YjlWdh+7C1WGgUpSgUpSgUpSgUpSgUpSgUpSgUpSgUpSgUpWC8vY4UZ5pFjRerO7BVA+JPQUGesF7Ltikb9FWP4AmoRfSJpZOP7RtvrKgH4k04k12JtMvpbeaOTbbXDqUdXBxExHVTQbPBduU02wQ91trcH5iNc1M1q6XHtghX9FEH4KBW1QQHEEe+70tf0Z5ZT/ttpk/nKtT9UvizWWg1PTtkEs7GG92xRbcli1thmLsFVQA/tE+OPGtz1rWJPdgsrcf5kstww+aoiD8GoLRSuf6rxNf20sMbXVlPPI8aizigm5rKzAM2eexjULuO9l2jb49q6BQKUpQKUpQKUpQKUpQKUpQKUpQKUpQKqnF3D081xbTxRw3C2+/8AJZ2MaF2wVmVgrDmLggblIAYkEHva6UFUfXLwghtElPh0msyp/GUdPmKr+u8FPfI6jRrK2Mow1xI6GaPPQuFgTDMB1GZME9+ldLpQYrWHYiLknaqrk9zgYyfjWWlKCB1nhUzXC3EN1NbzLGYt0fLdWQtvwUlRlznxGD55wMa39yWf/itRvJh+gJFtlPz9WWMkfAmrPSgj9I4ftrVSLaBIg3ViqgMx82bux+JJqQpSgUpSgUpSgUpSgUpS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7106" name="AutoShape 2" descr="data:image/jpeg;base64,/9j/4AAQSkZJRgABAQAAAQABAAD/2wCEAAkGBhQSERQREBQWFREWFxkaFxgWGBgXGxYXFhoYFR0XGhcXGyYeFxsjGhoYIS8gJScpLCwtHB4xNzEqNSgyLCoBCQoKBQUFDQUFDSkYEhgpKSkpKSkpKSkpKSkpKSkpKSkpKSkpKSkpKSkpKSkpKSkpKSkpKSkpKSkpKSkpKSkpKf/AABEIAQsAvQMBIgACEQEDEQH/xAAcAAEBAAMBAQEBAAAAAAAAAAAABwQFBgMCCAH/xABKEAABAwIEBAMEBQkGAgsBAAABAAIDBBEFEiExBgcTQSJRYRQycYEXQlKRoRUzVWJygpKTwQgjQ1Ox0dLUJCY0Y2R0g6KywuIW/8QAFAEBAAAAAAAAAAAAAAAAAAAAAP/EABQRAQAAAAAAAAAAAAAAAAAAAAD/2gAMAwEAAhEDEQA/ALiiIgIiICIiAiIgIiICIiAiIgIiICIiAiIgIiICIiAiIgIiICIiAiIgIiICIiAiIgIiICIiAiIgIiICIiAiIgIiICIiAiIgIi0mLcbUNMSKirhY4a5S9pdb9gXd+CDdop9Pz2wlu073/swyf/ZoWOP7QGGec/8AK/8A0gpKLgqXnjhLyAahzCdPHFKN/MhpA+K6nCeKKSq0pqmGUjcMka4i/m0G4+YQbRERAREQEREBERAREQEREBERARafifiymw+Ez1cgY3Zo3c932WNGrj+A72U8q+J8Wr43VEWTCcNaC4zzjNK9mozBpGl/CQABrs5yCp1uIRwtL5pGRsG7nuDAPm4gKeY/zmZ1fZMIhdX1R7sv0m9r5hq8A2uRZtj7ym+A8tpcYqTMyac0LTlNVUnNJOWnXpMOwve1yba3JPhF64X4RpsPh6NJHlbu5x1c8/ac47n8B2AQT8cvsWxLxYtXGCF29NTeRHuuIOX7+p3XQYNyWwunA/6P1nAe9O4vv6lujPuau5RBrqPh2miFoaeGMeTImN/0CyzSM+w3+EL2RBqq7hSjm0mpYJP2omH8SLhcli/IzDJrujjfTyXuHQvIsR5NfmaPkAqEiCTO4fx3DPFR1IxGmH+FN+ctfsXG+g2s/wDdWHS/2iMshiq8PljeDYtY/M8OPYxvY0g7d1ZVzXGPL+kxJlqhlpQPBMzwyM8vF9Yfqm4+eqDX4Fzgw2qIZ1+jLtkqB0iDtlzHwXv2Dl2jXAi41CiPsBpaiPDeIoWVdNMclLW5bPaTYBjpB42303N2nu5uo29XwtiGCXnwmR1VQjWSkmJc5jb3JiI9L7a7XD0FYRaXhLiyDEaZtTTOu06OafejeN2OHY/gRYhbpAREQEREBERAWu4hxyOjppaqY2jiaXG1rk7Bovpmc4ho9SFsVNOcRM8mG4YL5aqqBkANrxRZcwPyfm/dQY/A3CkmIzDGsWGZz9aSnOscMe7XkHQk7j+I3JGX45vSiSuw2jrHujwyV5MrhcNfINGsc4atF7C+lg8n6txVI4w0BrRYAWAGwA0AXN8yMFjqsMqmShvhifIxztAx8bS9rr9gCNfQlB0NNTMjY2ONoZG0BrWtAAa0CwAA0AAXquU5V4q+owmklluX5Cwl2pd0nOiDiTuSGg3XVoCIiAiIgIiICIiCVcwGOxbE4cFZYQQBtRVP3cOwjb9klrxr+v5N1qqmNLUii4nnbNozEIYzC83t1Iw1nTvtc5XfewdwqcgleJ0v5HxuGpi8NFiTulMwDwsn+q8W2u51/nJ6KqKd8+acOwh8mzopYnsI3Ds2S4PbRxXf00mZjXHctB+8XQeqIiAiIgIiICm3MSQR4zgcrvc6szL9szxG1o+ZcqSuA51YW9+Htqofz1HMyob8GGzvkAQ4/soO/U05pcTumP5Ew/x1tTZspHuwQnV2c62zN3G4aSdy2+JVczqnEz7LgMJzlo6tTKMscGYbC494G+pHY2a7cdZwLy/hw1jiCZaqTWad+r5HE3OpuQ2+tr67kkoN3gGDtpKaGlj1ZExrATucosXG3cm5+az0WrxXiikpnBtTUwwudqBJI1pI87E3t6oNoi+IpmuAcwhzSLgg3BB2II3C+0BERAREQEWtxbiWlpS0VVRFCXe6JHtaSB3AJuR6rNpapkjGyRua9jhdrmkOa4HYgjQhBoOOuCYsSp+k8mOZhzQyt96KTz9QdLj4bEAjleHuZM1HK3D8fb0ZhpHVbxTgG2YuGjTt4vXxBp3pywMawKCriMFVE2WI9nDY7XaRq13qCCEHCc86rPhsVPFZz6uoijZYixvd4N+4uGi/qqPFHlaGjYAD7tFDY+DIqPiSgoWPlkpQ19RHHI7MInkTOs0bAZomm9rmwvfdXVAREQEREBERAXnPA17XMeA5jgWuB1BaRYgjuCF6Igk/KCmFNiWM0dg1rZmujYNA1maW1h5ZXR/gqwpPj7xh3E1NVOsIa+LovOv5wZGfIXEH3lVhB/HHRfivG8UkqaiWeckyyPc5176En3ddgBoB2AAX7VUn4t5AQ1VS+op6g0/UcXSMMYkbmduWeJpbc3NjfU6WGiDE/s3YpI+mqoHXMUT43R3uQDKH5mi+wuwOsO7ie6sa0XBvB0GG0wp6e5F8z3utme82GY202AAHYBb1AREQEREH4443xWWor6mWckv6rxY/Va1xa1g8g0ABVn+zZisjm1dO5xMLOm9gOzHPzh1vK+UG3p6recb8iIK2odUwTGmkkN5B0xI1zju8DM0tcTqdSCdV13A3AsGFwGGC7nOOaSR1sz3bDbQNA2HbXckkh0iIvOedrGue8gNaCXE7AAXJPyQTGQifi5ttTTUfi9Cb/wBJh96qSlnJtjqqoxHF3ggVE2SK4sRGzX5ixjbp3YVU0BERAREQEREBERByXM/g78o0D4maVEZ6kJ/7xt/Dv9ZpLfQkHsvDlZxr+UKMCU2rILR1DTo7M3QPLbC2axvpoQ4dl2ilnHvCk9FV/lzCm3kH/aoRtKzTM4AedhmA7gO3BuFTU/5lcTVbZ6TDcNcyOqqs56jrHIyMZtAQRd1na20y6b3HR8H8ZU+JQCemd5B7D70bvsuH+h2K5PmnSy09TQ4zDGZW0heJ2t1d0ZBYvHoAX/C4J0BQZXAfMuKWiccQmZDV0xMdSJC1hzNOXPl097YgD3ri2y1Z4zxLFnluCximowSDWTtuX2IB6bCCPPSxPmWFbemwDBsaIrmxRzv0zEF7HXFtJY2uFzoB4gbjzC7empmRsbHG1rGNADWtAa1oGgAA0A9EE1l5cYswGWHGpXVFjZsjP7px7DKXua345T8FrY+c1S6JtEylvjhlMLoiDkBbvLobEemYAWLr5RrW6ysZFG6WVwZGwEuc42DQO5JX544U48gdxK+teA2Goc+Jjj9W4bGx508ObKL+WY3NggoP/wDO8QtaJRiVO+XcwuiaI/2c4jv87D491lcNc0He0CgxeH2OuNgw/wCFNfYsdqG3Og1IJ0vfRUJaPi7g6nxGAwVLbjdjxYPjd9pjiNPUbHug8+OOMY8NpHVMgzuuGxxggGR52aCdhuSbGwB0Oy/nBHGceJU5mY10cjHFksT/AHo5Bu06C48jYfAEEDl8P5XsppW1uKV8lWylBMPX8LIWjXM7M52Yiw101A3sF8cmGGV2J17QRDVVb3RXFrta55zW/fsfUFBTFMecHEcknSwai8VXWEB9vqQ97kbZrG+h8Af5hbrmJzIiw1gjYOrXSi0MLbuNzoHvA1Db6AbuOg7kYXLDgKSmMmIYg7qYlUavLrHpNOuQW0zHS9tAAGjQah13DOAsoqWGli9yJgF/tHdzj6ucSfmtmiICIiAiIgIiICIiAhCIgmPFfLCWKoOJYG/oVYuXw6COe+pAB8IJ7tPhJsfCRdevDXOSF7vZMVZ7DWN0eJAWxONjqHO/Ng2v4tNRZzl3mMYzDSwvnqZGxxMF3Od/oANXE9gLk9l+e+afHj8Tia+KkDKJsmSOokYDLI7ctjJ1Y3w6ht9hci9kFRxrlBSzSe1UEslDUuBPUpnWY4m2pYCNNNmloOt7rEdwpxAzwxYtE9vnJAwH4/m3En5qQ4LWYphdQ6nbO6lEZZ1BJeSGPq2c1z2WcGtcSAXhuhcBuVW4eN8agaDU4Yyqj0IlpJAQ9p1zNYM5dp6C6DnuOuWON1MLTJWistcmEWhHoWtFmPPxsR2upxByoxRz8gopbj7WVrf43ENP3q4jnOxv5/DsRjPe8AIH3uB/BZH0y0lrtgrXH7LaZ1/hqbfig0eDYTxHQwMYx1LVNA0ZK5xez9QPOTMLW3cbbDQLNGO8RyeFuH0sPm6SUPHyDJb/AIFZn0rvfpT4TiT3HbPCI239X3cAtPj/ABpjYhfMaWmw6BrSXS1EokIPYNDdS7yb0zc2sg9JuXc9QPaOI8QD4WEuMEbujA3UnxPs2+noD+sV44hzNMtsN4ap+o9oyiYMywwDbM0EWNtfE6zb20ddR/ieSum6U2IyyydUGRrCTdsLSGmYRaCJjjcNNhmyuO1r0bhzHazAoI3PibWYNIA9k8LAx7RJqC8bg+bX9yAH6WQdvwLyubSSGtrX+1Yk/V0riS2MkWIjv3tpmOttAGi4PerWcPcSU9dCJ6SVskZ0Nt2nfK5p1a70K2aAiIgIiICIiAiIgIiIC1PE/E0NBTPqal1mN2A1c9x2Y0d3H/cmwBK2VTUNjY6SRwaxoLnOJsGtAuST2ACj+D0j+IsQNZUA/kilcWwRnQTvH1nDvfQu9MrdfEUH9wHhupx+VtfiwMeHg3pqVpIDx2c46GxH1tC7tlba/wBtomYjxEyGNrRQYSwWYwAM6wI8IDbZbPAFtR/ckW1VTxavbTU8s7tGQxuebeTGl1gB8FwPIbDSKCStksZqyd8jnWsSGuLLE9/H1D+8gyeaHDT/AAYpSxiWenaWzQkXbVUrvfic361gSQPjoSAtXwzT1FPTsq8AcKnDpBmNDO+z4XHVzIpSTlIdu11xufFe6qymGN4PUYNUyYjhzDLQSnNWUrd4z3nhH4kdv2dWBuKbm7RAiOsE1FNr/d1MT2baXDwC0j1us2o5p4Wxpca2EgC/hJef4Wgk/ctrg2M01fTtmgc2WF3mAbHu1zT7rh5FZUWEQNN2wxNPmGNB+8BBx0nMiWp8OEUU1QTa08zTBTgH62Z9nPtvlABI2WBW8Otp2OxTiGoFTJF4o4mjLBE47MjiNuq++gc70vtdddxZxnTYdCZaqS2hyMFi+Qjsxt9e2uwvqQuTwbhupxWePEMXZ06eM5qWiOzfKSbzd6EfEAaEPrgnhR9Y2qxDE2Wmr2GNsR/wKUizWDu0uFj8gdCSsPkzUuh9swWps59JI7JcCz4ZCb2b9nN4tf8AMCqalHFQFDxLQVYOWOtYYJLD3nC0Yufi6D+HyQOJOWs9BKcQ4fd05N5aXdkrb3IY06fuab+EtIAXWcA8wYcTiOUdOpj0mhd7zDsSL+82/ftsbLq1N+YnAMnVGK4V/d4hF4nNbtUNG4I2L7afrDTeyCkIuY5f8cxYpTdZnglYQ2aPvG/+rTuD8RuCunQEREBERAREQERYWN4iKemnqDqIopJD/wCm0v8A6IJZzs4ydK04TQCSWodrUNia55bG0Zsnh1udCfQWO633LXj3DXwRUVOfZ5IxkEE1mOLhe5B917i65Ntbk3AWLyIwgChdXv8AFU1csjnvNrkNeW2v6uDnfE+i6Pi3ltRYiCaiICa2k0dmSD4m1n/BwKDXc68RMWDVOU2dJkjHwe9uYfwhy6HgzDfZ8PpIDuyCMOt9rKC4/wAV1+eOOqerhqWYHNVOqacTQviLx4m5wWAXNyLCQi1yNARbZfp9rbAAdkH9SyIgnuOcvJqed9fgcjYKh1urTu/MVFjfVv1HanUaeWW5J19Lx/imIB8FBRsp5YnOjqZ55A5kErLhzWtA8RG97EehGqqSmXAmGCpjx6mcS1s1fVxlw3AeC24+9BkcB8LULpnVRrG4niDffmMjZBFe5HTjBIjF72OttbWGioqm3LjlhNQVJqah8F2wdCMU7C3OzMHdWW4F5DYX3+OipKApjz8p3Chgqo7Z6apjeCewII7fr5FTlxfOSj6mC1YG7Wsf/BIx5/AFB0FdxNTQQtnqZo4o3gFpe4NzXGazQdXG3YXKn9bzpfUvdBglHLVy/wCY9pbG240cRobb+8WbLguBOFoZcUpYsTe6pbPRMmhEjnjxWDhH713NaGyC17G23ZXfE8Wo8Mps8pjp6dujWtaGgn7LGNHiNhsB2QR3DIa3B8XhrcREbY697mSiA2Yx7yLZxbKCHEO0JJGc3Jur4oXzA4nqMcpBDQ4ZVGEPbI2d7bXsHN8LQCHXDjqHH4Kg8Hczqesk9le2SmrWixgnbke6wucvnprY2Nrm1tUHZoiICIiAiIgLxq6Vskb43i7Htc1w8w4EH8CvZEEc5a8UtwmSXBcUcITHI51PK/wxyMcSfeOjQbFwJP1i02IsaLxBxzRUcRlnqIwLEta1wc99uzGA3duNdhfUhevEnB9JXsDKyFsgb7p1a5t7XyvaQ5oNhcXsbarnsO5KYVC8SCn6hBuBK9z2/NhOV3zBQRqrhmqcSosUqG9P26uZ0YyNTFE6Fodfys5rfWxOy/T6lfOOECswR4FgysA9AC+A7fuqqICIiApjwMyYx48KUgVBr6wRE2sJLHKddPetvoqcplwJiPs8ePVGUv6VfVyZRu7IC6w+NkGDyipMRbVSGp9tFP0AJRWOLs1UHC7oc2uTLfUXv3J0tW1M+W3M2evqjTVDac5oOux1O5x6bcwb0pQ4mzxmHlb56UxAXOcx2XwmuH/h5T9zSV0a53mM62FV3/lpfxYQg4HDuBziWCYbPTydGvpmXgk1A8LyMjiNhdoIOtvmQtLgtU6sdU4xjuWSLDh0mQttkfO0i5y3LSS4s9CXN7NAVM5Sx5cGogf8sn73uP8AVTmiw3Ph/EWHEEPhqHzi25APUZ8biEfIoNrT1nEUsH5TidCIz446HI05obXFiG5i4ixAzAn00atJxdxfFjHsgw6nnGMRyMOZrbez2NnNkfbxMDtQSABbW2oNX5d4n7RhdHLfMTCxrj5ujHTd/wC5pXQtYBewAvv6oP6y9hffuv6iICIiAiIgIiICIiCac8KeTo0M8Ub5TDVseRG0uNgC7YbC7QPmF5zc9Y2NLn4fXNaNSXRgADzJJ0VPWDjuFNqaaamebNmjfGSNxnaW3F+4vdBPouekbmhzMPrnNIuCIwQR5gg6r7+m9v6Nr/5Q/wB19cicWc6hkoptJ6OZ8bmk3Ia4lwv5Wd1G/uqlIJn9N7f0bX/yh/uuZ4N5imjfXOkoK1wqauWduWL3WSG4a6/f4aK5IgkeF8z6SmLjTYNVQl9s5jp2MzWva+W17XP3lbD6b2/o2v8A5Q/3VMRBLqnnzFG3NJQVrG+bmNaLn1LrLV8X81/bKGoposPrWvmjLWudF4RmtqbEnZZ/OB/tlZh2DsP52USzAGxEbbj/AOPVP7oVVa2wsNgg0HAFI6LDKKN7S17aePM1wILSWgkEHUEX2XIQQiHiephcf7uuow4tPdzLM0/dZIfmVT1NeZd6fFMGrgBlE7oHn0ms0fIAyFB6cjJnNoZqR/v0lVLF8rh1/TxF/wByoymnBY9m4gxal2EzY6hg7H7bh2vmlP3KloCIiAiIgIiICIiAiIgIi8K6tZDG+aV2WONrnuJ7NaLk/cEEl4tZU4Ni0uKUlO+ekqIT12tJaxj22Jc5waQz3Q4OI1LnjuvHDef1TUkimwmSYtsXCKR8haDtfJAbbFfzD8NqeJZvaapz4MHjeRFC02dOWmxJI0vfd2ttWt1u5VzCcHhpYmw00bYom7NaLD4nuT5k6lBM/pexL9A1X3Tf8usOHnvVvldTsweV07Bd0TXyGRoFtXMEGYDUbjuFZFGeE3f9bq/1jf8A6Qn+iDO+l7Ev0DVfdN/y61j/AO0NOJeg7DHNmzBvTdM5r8x2bldDe5uNPVWtc7xhwHS4lHkqY/GB4JW6SMPo7uP1TceiDkOWuEVNTiFVjGIQPge8CKCKQOBYywzWa8AgWDQDYXLnmyqKkvCPEFXhNczB8UeZYJTakqTfW5sGEuN7E2bluSwkDVpBFaQFPuedCX4S+Vt+pTyxSsI3BDunf5B5Pyv2VBWq4rwz2ihqqcbyQyNHeznNIBt8bIJ/iWIBuO4RXMI6dbSmM+vhMjfmXSRj5KqqAVte5/DuF14AdJQVTL+jI3uaB87Qq+xvBAI2IuPgUH0iIgIiICIiAiIgIiIC0/GGDOq6GppmEB8sT2tJ0GYjS5Gwva/otwiCM8J8y5sPpY6GrwyqMtPeMmJl2uDTode/qCQdwdVuPpvH6Mrv5apyIJj9N4/Rld/LXBYPxY+HHJ8UfRVfSla4BgiOcXDBrew+r5r9FogmX04s/R1f/KH/ABJ9OLP0dX/yh/xKmogi2K4xPj1dQxQUc0EFPKJpZZ2ZSA0jRp2FwNBckkjQBpKtKIgIiIJw7kTQmVznSVJgMhk9n6losztNmtDttLg30GqorGAAAaAaAeQX0iAiIgIiICIiAiIgIiICIiAiIgIiICIiAiI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60848"/>
            <a:ext cx="279005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7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8000" dirty="0" smtClean="0"/>
              <a:t>MUY BIEN!</a:t>
            </a:r>
          </a:p>
          <a:p>
            <a:pPr marL="0" indent="0" algn="ctr">
              <a:buNone/>
            </a:pPr>
            <a:endParaRPr lang="es-ES_tradnl" sz="8000" dirty="0"/>
          </a:p>
          <a:p>
            <a:pPr marL="0" indent="0" algn="ctr">
              <a:buNone/>
            </a:pPr>
            <a:endParaRPr lang="es-ES_tradnl" sz="8000" dirty="0" smtClean="0"/>
          </a:p>
          <a:p>
            <a:pPr marL="0" indent="0" algn="ctr">
              <a:buNone/>
            </a:pPr>
            <a:endParaRPr lang="es-CO" sz="8000" dirty="0"/>
          </a:p>
        </p:txBody>
      </p:sp>
      <p:sp>
        <p:nvSpPr>
          <p:cNvPr id="5" name="4 Flecha derecha">
            <a:hlinkClick r:id="rId2" action="ppaction://hlinksldjump"/>
          </p:cNvPr>
          <p:cNvSpPr/>
          <p:nvPr/>
        </p:nvSpPr>
        <p:spPr>
          <a:xfrm>
            <a:off x="6741634" y="5661248"/>
            <a:ext cx="1584176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SIGUIENTE</a:t>
            </a:r>
            <a:endParaRPr lang="es-CO" dirty="0"/>
          </a:p>
        </p:txBody>
      </p:sp>
      <p:sp>
        <p:nvSpPr>
          <p:cNvPr id="6" name="5 Proceso alternativo"/>
          <p:cNvSpPr/>
          <p:nvPr/>
        </p:nvSpPr>
        <p:spPr>
          <a:xfrm>
            <a:off x="764095" y="2122300"/>
            <a:ext cx="1080120" cy="252028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1</a:t>
            </a:r>
            <a:endParaRPr lang="es-CO" dirty="0"/>
          </a:p>
        </p:txBody>
      </p:sp>
      <p:sp>
        <p:nvSpPr>
          <p:cNvPr id="9" name="AutoShape 2" descr="data:image/jpeg;base64,/9j/4AAQSkZJRgABAQAAAQABAAD/2wCEAAkGBhAQDw8PEBAPDw4PDxAPDw0QDw8NDw8PFBAVFBQQEhIXHCYeFxkjGRQUIS8gIycrLCwsFR4xNTAqNScrLCkBCQoKDgwOGg8PGikkHyQ1LSkqKTUsLCwsLCosLCwsLywsLC8sLCktLCwsKi8pLCwsLyksLCwsKSwsLCwsKSwpLP/AABEIAOAA4QMBIgACEQEDEQH/xAAcAAEAAQUBAQAAAAAAAAAAAAAAAQIDBAUGBwj/xAA/EAABAwIDBAcGBAQFBQAAAAABAAIDBBEFEiEGMUFRBxMiYXGBkTJScqGxwRRCgtEVI2LwkpPC4fFDVIOisv/EABsBAQACAwEBAAAAAAAAAAAAAAACBAMFBgEH/8QAMxEAAgIBAgMECQQCAwAAAAAAAAECAxEEEgUhMRNBUaEUIjJxgbHB0fBhkeHxIzMVQmL/2gAMAwEAAhEDEQA/APcFKIgCIiAIiIAiIgCIiAIiIAiIgCIiAIiIAiIgCIiAIiIAiIgCIiAIiIAiIgCIiAIiIAiIgCKh0gCxZcQG5vaPd+6hOyMFmTwj1JvoZhKpMoWBmkdxyju1KqbRX33Pifsqnpilyri35fz5E9niZDq1g4j1VP8AEG8/qjKMDgAqxTr3tNQ+kUvz4HmI+Jb/AIg3+wVW2uYeI9VJp1S6kB4Ap2moXWK/P3GI+JdEwKrDlguoeQI+E2VH8xu437jofVeemKP+yLXn/Pke7M9GbJFgR4hbRwLfHd6rLZKCrVdkLFmDyQaa6lxERZDwIiIAiIgCIiAIiIAiIgCIiAIipc6yAklYlTXBum88hvWPV1+uVu/ieAUUtJfU8d5O8rW6nXKEuyqWZeS9/wBjLGvlmXQgNfIdd3ujd581lxUgH7BVtsNyF6qJRT32vdLyR65dyLgAG4Kc6s51GZZvTEuSI7S/nUZ1ZzJmXnpw2l7OmdWcyZl56aNpfzqDY71ZzKc6l6anyY2iSmB3eiw3ROYezp3cCs0PQkHQrDLZJ763tkSTfR8yzT119Do7l+yzA5a6ppOI/wBwrdNWlpyv8nfYqzp9dmXZXcpdz7n/ACeSr5ZibdFQx91WtoYgiIgChEQBEupQBERAERCgIc6y1OIV5vkb7R3nkOau4nXZG6bzoBzK19HD+Z2vEnmVp+Ka/wBHj2dftvyXj9jPVXu9Z9DKo6Wwuf8AlZZlWO6W6By5+F2yOI/F+JmcXLmy91inMrOZazaPaSGgpn1M5OVtmtY3V8sh9mNg5n0ABJ0ClGcptJc2yLWDc5kzLwyfpvrzLmZDSthvpC5sj3lvIyhw1/T6r0/YzbSHE4DIwGOWMhs8Djd0bjuIP5mngfHcQVbv0t1Md0ly+RBNM6XMmZWsyZlS3ktpdzJmVrMmZN42lzMmZanaLaKGgpn1M5ORlg1jbF8jzo2Ng5kryKp6b68y5o4aVkN9IXtkkeW33GQOFj5eqt0aa29Zh0ItpdT3PMozrmdi9tocThL2Dq547CenJzFhO5zT+ZhsbHuI3hdDmVeblVJxlyaJJZLwlWPV04cLjzCklU9ZZY52747ZE1HDyi3Q1pacjj8JP0K3LHXWgq4wdR/Z5rKwquv2Xe03f3jgVvOFcQdy7Gx+suj8V9zFdXj1l0NuigFFvSuSihEAREQEoiIArNRLlCulaTHKuzco3u0/f5KFk1XFzl0XM9Sy8GC6brZC78o0b9ystjuCxKdlgFkNK+cX6iV9zsl3m0UFFJIvtKqBVsFVXUlMi0V5l4f0yY8Zq9tKD/LpGC4voZpAHOJHMNyj9RXtwK+ZtsJ+sxGvfzqpR/hdk/0re8Fjvucn3L5la7kjW3XTdHOOmkxOnde0c7hTTDWxbIbMNuYfl9SuUuoMxb226OYQ9p5Oabg+oC6iyCsg4Pv5FZPDyfWt0urMT7tB5gH1F1XdfPtxfwV3S6ououm89weK9M+OmWuZSA/yqVgc4X0M8guSe8My/wCIrz662e2dUZMTxB5/7yZnlG7qx8mLT3XeaWtV0xivBFCTy2dP0fY8aPEqZ+a0czxTTDgWSEBpPg/KfVfReZfJhlLe0PaYQ9vi03HzC+raeTMxjubWn1C0XG4qMoT8cr9v7M9Hei6SqXFMypJXNuZaSKXlYcryxwkHDeOY4hZTirErbhY67pVWqyPVE9qawzf0dQHNBB3i6yVzmBVViYz+U6fCf7PyXRAr6PRarq42R7zVyjteCVCIsxEIiICUREBbmdYFcrWy55u5un3P2XRYjJZpXKwm7ieZJ9T/AH6LS8at2abau8saaOZmexXAVaYrgXDGxZcBVQKtgqbqaZDBcBXzZtpTdXidew8Kl7h4Ps8H/wBl9IXXjnTRgBZURVzAermaIZSNzZWewT8TdP0LfcDuUb3B/wDZcvf1K+oj6uTzghIqcyOZE32pXtib8T3Bo+ZUXXX9FmzxqsRjlLbw0Z66Q2u0yf8ATZ437X6V1l9qprlY+7mUorc8Hv7BYAcAAB4BTdUXS6+cbzZ4K7pdUXS6bhg+btuaXqsUxBnOqkk/zbS/61o16V017PObPFXtBMcrRBMfdkbcscfEEj9I5rzO6+g6G5XaeE14YfvXJmunHbJouRwmRzYxvkc2McdXuDR9V9VQtyta33Wgegsvn7ou2fNXiMbyLw0hFRKeGYX6pniXa/oK+gbrnuP3p2QrXdzfx/os6ePJsm6glQSqSVzbZbBKocpuqXFYz1GGJMkzXcCcp8D/AL2XWU0l2hcfXjTl38u/7+S6TB58zGnmAV2vAbt1Mq33P5lHVRxJM2SKUXQFUIiIAiIgNPjktmO8CtDBv+S2+PO08x9VpYDr6LmePvlBFzS9WbBquAqywqsFckXWXAVN1SEBQiV3WLieGw1MMkE7BJFIMr2HjyIPAg6g8FkXRSjJxeV1GMnl8/Qawy3ZWvbBf2HQtfKByEmYDzLV6Bs9s9T0EDaenblYDmc4nM+R53ve7if+AthdFav1+ovio2Syl+fEhGqMXlIrul1Sip5JlV0uqUTILGI4fFURSQTMEkUrS17DuI8eB7xuXmlR0FxmW8da9kF75HQtklA5CTMB6tXqShWtPrb9PlVSxn87yEq4y6o1mzmzlPQQNp6dpDQcz3uN5JX21e93E/IcFtLqEuq85ynJyk8tk0kuSCi6EqFA9BVDipJVLl6SRh1e4ra7OydkDkSPIEgLU1JWfs8dSO8fQLpuAP15L9PqVNV0R06I1SutKAREQBERAc9j/D4h9VpIXa+n0W92hb2Suea/teOq5vjscxiy5pXzZso3LDxnaGmo2CSplbGDo0aue88mMGrvJWMZxplJSzVL9WxMLso3uduaweJIHmvAMWxeaqmdUTvzyvOnusbwjYODR/utTw3hj1bcpPEV+7/RGe67s+S6nqlR01UwdaOlqZG8HkxR38rk+q3myvSLTYhIYWtlhnyl4ikDSHtFrlr2kjS+42K8Qw2lE00UJkbEJZGx9a5pc1hcbAkAjS9h5r2PY7o1ZQTfiXzmeYMcxloxFGwOtc2uSTYW3rYcQ0Wh01TXNTxy6vP095hqnZN/odsl1F1K5YuC6m6hF4CbqbqlLoCq6i6hEBN0uoRATdRdQl0BxO0fSvSUkz6dsctRLGcshjyNYx/FuZx1I7gsOh6aaN7gJYKmEe/ZkzR4hpzegKo2k6IWVFRLUQ1JgMzzI+N8QlZnO8tIcCLnXW+9eS1cIZJIxr2yNY9zBK0ENflNszQeBsut0Wh4fqa8Ry5JLPVNP5FKyy2D5n0nh2Kw1MYlglZLG7c9huL8jyPcVecV87bK7Uy4fUCeMl0TrCeEHsyx+G7MOB8uK+go6lr2Ne03Y9rXtPNrhcH0K0/EeHPRzWHmL6P6MsU2qxfqWah31WxwEdo+I/8AkLUTOu4DvW6wFupP9R+q2/AYetKRh1T6I6VqlQFK6gohERAEREBqcaiu0rjy6xb6emn2Xd18d2lcNXx5XPHI5h4cft6rV8Vq7ShtdxnoliZaxvBmVtLJTSFzWyBvbbva5rg5rhzsQNFqNkOjeCizvlcKmZ7XR5yzIxkbhYhjbmxI3m66CmluAs1jlxq1N1dbqjLEX1RsXXFvc0fO2P4O6jqpqV1/5T7MdqM0R1Y8HwtrzBXtPR1tV+Oo2h7r1NOBFONLusOzLbk4D1utT0pbJGphFXC29RTNOdrRd0sGpLRzLTcjxI4ry/ZvaKWhqGVMRvbSSO/ZmiJ1Ye/iDwK6aUY8V0aa9tfP7P8AOhR/0WfofSIKla/BsZhq4GVELs0bx+pruLHDg4clnLjpRcW4yWGjYLnzRVdLqm6KIK7oqUXgKlChEBKKFF0BKi6i612PY7DRU76iZ1mMGjR7T38GNHElTjCU5KMVlsPkss57pP2r/B0hijdapqgY2W3sj/6kndpoDzI5Lx/ZnBXVtXBStByvd/MIv2YW6vPpp4kLF2gx+WtqJKqY9p50YCS2OMezG3uHzJJ4r17os2RNJTmpmbapqWg2Is6KDe2M33E7z5DguxxHhWj/APb+f2X51Nfzvs/Qp2m6J4KqcTQy/hQ6wmjbGHteBpmYLjK62nEbjbn19PTthijiZoyJjY2A6nK1oAv6LJe5YlRIuYnqbboxhOWUuheUIxba7ywH9u/BoJ9NV02z8NmhcvTC/wCtwHkNT9vVdthUNmhdfwerZTu8ShqJZlg2CIi3BWCIiAIiICiVtwuPx+myuz8OPgd67MrUYxR5mlRlFSTi+89TxzOLpn5SWngfktlE9amojLT3s0PezgfL9ll001wuB1mndNjizbVT3RybNrl5F0k7Augc+upWl1O4l9RC0XMDjvkaB+Q7yOG/du9XY9XL+fcsej1c9JZvj8V4o9sqViwz5/2T2vmw+XrIu3C+3XU5NmyD3gfyutuPqvc9ndpqeviEsD77s8TrCWJ3uvb99x4LgttOirOXVGHgNcbufR6Na484juaf6Tp4Lzamq6ijnzMdJTVMRynTI9v9LmneO46Lo7dPp+KQ7Sp4n+dV9f6KSlOh4l0Ppu6leWbO9MrdGV8eU7vxMDS5p36vi3jh7N/AL0TDMap6luenmjmb/Q8OI7iN4XNanQ36Z/5I8vHu/cuQsjPozPU3VF0uqZkKroqbpdAVKLrXYrj9NStzVE8UI4BzgHHua3eT4Bec7S9M1wY6CO3D8TM35si+7vRXNNoL9S/8ceXj3fuY52Rh1Z3u0+11Nh8eed/bcD1cDbGWUj3RwHedAvBtqNrKjEJjLO6zGk9VA0/y4W93N3Nx+Q0WFLLUVc93GWpqZTYb5JHHkBwHyC9P2I6KRGW1NeGukFnMpNHMjdvvKdzz3bh3rpqqNNwqG+x5n5/BfX+im5TveI9DXdGfR66RzK6rZaJtn00LhrI7eJXjg0cBx37t/rhcoJVtzlzWr1U9VZvn8F4Iu11qtYREj1rauW+g3k2CyKiVYUNyc/G+VnxcXeX7KWlodtiihOW1ZZtcHps0g5M7I7zxPr9F2lOywC0uA0GVo0W+AX0CuCrioruNQ3l5JREUzwIiIAiIgCtzR3CuIgOMx/DSDnaNRw4EcQVoYn5SPdPs34c2nvC9ErqQOBXE4thxjcTYlh9oDf8AEO9aziGiWohmPtLzM9Nux8+hXFKslr1qoX2trcHceYWbHKuJsrcHhm0TT6GYCtVj+ytJXNtURBzgLNmb2JWeDxr5HRbBr1WHKEJyrlug8M9aTWGeRY50OVMd3UkrahmpEUlopt24O9l3yXFVuF1dG+8sNRTPabdYWvjH6ZBofIr6VDkNiLEXHI6hbunjt0FixKXk/t5FWWki/Z5Hz3QdIeJQgBlZK4D8suSfyJeCfmttH0w4mN5pneMBH0cF6zV7JUExvJR0znH83UsDvUALWS9F+EuNzSAfDLMz5Byz/wDJaCfOynyX8EOwtXSR5zJ0w4mdxpm+EF/q4rT1+3+JTAiStlAP5Yy2nFuV2AG3mvXoei/CWm4pAfilmePRzitpR7J0EJvHR0zD73UsLvUhP+T0NfOunyj/ACOwtfWR8/UGD1dW68ME9Q5x1kDXPBO7tSO09Su2wPoZqJMrqyVsDN5iitLKdNxd7LfmvYBYCw0HIaBQSq9/Hb5rFaUfN/byJx0kV7XM1WA7LUlC3LTRNY4+1Ke3K/4nnXy3LaEqC5UOetJOcrJbpPL8S0kksIlzljyypJIsSRxdu9dwHNTrrcnhBvHUszPzHKDYWu53ut5ra4LQZ3B1rNGjByb+6waCj61wDQervcni88z3cgu2w2hDGhdpw3RdhHdL2n5Grvt3vC6GXTQ5QFfUAKVtiuEREAREQBERAEREBBC12I4eHg6LZKCEB53XYe+BxIBLCblv3HIqIHBwu091t2vIjge5dtW4eHg6LksSwNzHF8fZPyI5EcQtZreHw1CyuT+ZnqucPcQ1yutKwYcRF8soyHmfZPg7h4H1WxZCD7J8jvXJ36KyqW1r8+vwNhG1SWQHKoFOpI4JkKputruMu5EqVTZTZR2MZJS6iyZU2MZF1SXKcidUTwUlW2NyLbnK09yyHQ23m3dvKwKjEWNOVgzv5NN/8Ttw8B8lbp0dlktqX5+eJjlaksiWwBLiABvvw8f23q3TUzpzYAtj9C/x5DuV+iwiSZwdJ5NGjW+A+663D8MawDRdXouHRo9aXNmvtuc+SLeF4WGAaLbtbZGtspW1K4REQBERAEREAREQBERAEREAsrE1MHDcr6hAc7iWz7X30XPS4TNCf5bjb3D2m+nDyXoZarEtI13BQnXGxbZLKPU2uaOFhx57NJY3Dvb2x6HUfNbCDGad/wCZgPInqz6OstzU4G13Baip2VaeC18+G1v2W15rz5+ZmV0u8zGtjPP6hT1EfvLRP2ULfZLm/CS36Kn+BzjdLMP/ACP/AHVZ8Ll3OL+DX1J9v7zf9RH7ygtjHMrQ/wAEqDvmm/zH/upGyzne0XO+Jxd9UXC5eMV8G/qO395sajFqdm9zL8swcfQXK1820BdpExzu8jq2/us2m2UaOC29NgLW8ArEOGVr2m35Ly5+ZB3vuOVZQTz+2SGn8jbtB8eJ81vcM2ca22i38NC1vBZDWWWwrrhWsQWEYXJy6linpA0blkAKUWQ8CIiAIiIAiIgCIiAIiIAiIgCIiAKFKhASihEAUFoUogKDCOSj8O3krilAWvwzeSkQjkriICkMCqsiIAiIgCIiAIiIAiIgCIiAI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52999"/>
            <a:ext cx="2339752" cy="250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Proceso alternativo"/>
          <p:cNvSpPr/>
          <p:nvPr/>
        </p:nvSpPr>
        <p:spPr>
          <a:xfrm>
            <a:off x="764095" y="4144918"/>
            <a:ext cx="1080120" cy="252028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4</a:t>
            </a:r>
            <a:endParaRPr lang="es-CO" dirty="0"/>
          </a:p>
        </p:txBody>
      </p:sp>
      <p:sp>
        <p:nvSpPr>
          <p:cNvPr id="12" name="11 Proceso alternativo"/>
          <p:cNvSpPr/>
          <p:nvPr/>
        </p:nvSpPr>
        <p:spPr>
          <a:xfrm>
            <a:off x="764095" y="3501008"/>
            <a:ext cx="1080120" cy="252028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3</a:t>
            </a:r>
            <a:endParaRPr lang="es-CO" dirty="0"/>
          </a:p>
        </p:txBody>
      </p:sp>
      <p:sp>
        <p:nvSpPr>
          <p:cNvPr id="13" name="12 Proceso alternativo"/>
          <p:cNvSpPr/>
          <p:nvPr/>
        </p:nvSpPr>
        <p:spPr>
          <a:xfrm>
            <a:off x="6750878" y="2122300"/>
            <a:ext cx="1080120" cy="2520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6</a:t>
            </a:r>
            <a:endParaRPr lang="es-CO" dirty="0"/>
          </a:p>
        </p:txBody>
      </p:sp>
      <p:sp>
        <p:nvSpPr>
          <p:cNvPr id="14" name="13 Proceso alternativo"/>
          <p:cNvSpPr/>
          <p:nvPr/>
        </p:nvSpPr>
        <p:spPr>
          <a:xfrm>
            <a:off x="764095" y="4869160"/>
            <a:ext cx="1080120" cy="252028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5</a:t>
            </a:r>
            <a:endParaRPr lang="es-CO" dirty="0"/>
          </a:p>
        </p:txBody>
      </p:sp>
      <p:sp>
        <p:nvSpPr>
          <p:cNvPr id="15" name="14 Proceso alternativo"/>
          <p:cNvSpPr/>
          <p:nvPr/>
        </p:nvSpPr>
        <p:spPr>
          <a:xfrm>
            <a:off x="6750878" y="4144918"/>
            <a:ext cx="1080120" cy="2520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9</a:t>
            </a:r>
            <a:endParaRPr lang="es-CO" dirty="0"/>
          </a:p>
        </p:txBody>
      </p:sp>
      <p:sp>
        <p:nvSpPr>
          <p:cNvPr id="16" name="15 Proceso alternativo"/>
          <p:cNvSpPr/>
          <p:nvPr/>
        </p:nvSpPr>
        <p:spPr>
          <a:xfrm>
            <a:off x="774626" y="2804463"/>
            <a:ext cx="1080120" cy="252028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2</a:t>
            </a:r>
            <a:endParaRPr lang="es-CO" dirty="0"/>
          </a:p>
        </p:txBody>
      </p:sp>
      <p:sp>
        <p:nvSpPr>
          <p:cNvPr id="17" name="16 Proceso alternativo"/>
          <p:cNvSpPr/>
          <p:nvPr/>
        </p:nvSpPr>
        <p:spPr>
          <a:xfrm>
            <a:off x="6750878" y="3501008"/>
            <a:ext cx="1080120" cy="2520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8</a:t>
            </a:r>
            <a:endParaRPr lang="es-CO" dirty="0"/>
          </a:p>
        </p:txBody>
      </p:sp>
      <p:sp>
        <p:nvSpPr>
          <p:cNvPr id="18" name="17 Proceso alternativo"/>
          <p:cNvSpPr/>
          <p:nvPr/>
        </p:nvSpPr>
        <p:spPr>
          <a:xfrm>
            <a:off x="6750878" y="2804463"/>
            <a:ext cx="1080120" cy="2520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7</a:t>
            </a:r>
            <a:endParaRPr lang="es-CO" dirty="0"/>
          </a:p>
        </p:txBody>
      </p:sp>
      <p:sp>
        <p:nvSpPr>
          <p:cNvPr id="20" name="19 Proceso alternativo"/>
          <p:cNvSpPr/>
          <p:nvPr/>
        </p:nvSpPr>
        <p:spPr>
          <a:xfrm>
            <a:off x="6750878" y="4869160"/>
            <a:ext cx="1080120" cy="2520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10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3490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8000" dirty="0" smtClean="0"/>
              <a:t>FALLASTE</a:t>
            </a:r>
            <a:endParaRPr lang="es-CO" sz="8000" dirty="0"/>
          </a:p>
        </p:txBody>
      </p:sp>
      <p:sp>
        <p:nvSpPr>
          <p:cNvPr id="4" name="3 Flecha izquierda">
            <a:hlinkClick r:id="rId2" action="ppaction://hlinksldjump"/>
          </p:cNvPr>
          <p:cNvSpPr/>
          <p:nvPr/>
        </p:nvSpPr>
        <p:spPr>
          <a:xfrm>
            <a:off x="1010013" y="4293096"/>
            <a:ext cx="1656184" cy="11521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ANTERIOR</a:t>
            </a:r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440" y="1560566"/>
            <a:ext cx="2273027" cy="240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63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CO" sz="3200" dirty="0" smtClean="0">
                <a:solidFill>
                  <a:schemeClr val="tx1"/>
                </a:solidFill>
              </a:rPr>
              <a:t>LIBRO</a:t>
            </a:r>
            <a:endParaRPr lang="es-CO" sz="3200" dirty="0">
              <a:solidFill>
                <a:schemeClr val="tx1"/>
              </a:solidFill>
            </a:endParaRPr>
          </a:p>
        </p:txBody>
      </p:sp>
      <p:sp>
        <p:nvSpPr>
          <p:cNvPr id="4" name="3 Proceso alternativo">
            <a:hlinkClick r:id="rId2" action="ppaction://hlinksldjump"/>
          </p:cNvPr>
          <p:cNvSpPr/>
          <p:nvPr/>
        </p:nvSpPr>
        <p:spPr>
          <a:xfrm>
            <a:off x="539552" y="2060848"/>
            <a:ext cx="4392488" cy="86409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 smtClean="0"/>
              <a:t>FATHER</a:t>
            </a:r>
            <a:endParaRPr lang="es-CO" sz="3200" dirty="0"/>
          </a:p>
        </p:txBody>
      </p:sp>
      <p:sp>
        <p:nvSpPr>
          <p:cNvPr id="6" name="5 Proceso alternativo">
            <a:hlinkClick r:id="rId2" action="ppaction://hlinksldjump"/>
          </p:cNvPr>
          <p:cNvSpPr/>
          <p:nvPr/>
        </p:nvSpPr>
        <p:spPr>
          <a:xfrm>
            <a:off x="526524" y="3140968"/>
            <a:ext cx="4392488" cy="86409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 smtClean="0"/>
              <a:t>BROTHER</a:t>
            </a:r>
            <a:endParaRPr lang="es-CO" sz="3200" dirty="0"/>
          </a:p>
        </p:txBody>
      </p:sp>
      <p:sp>
        <p:nvSpPr>
          <p:cNvPr id="7" name="6 Proceso alternativo">
            <a:hlinkClick r:id="rId3" action="ppaction://hlinksldjump"/>
          </p:cNvPr>
          <p:cNvSpPr/>
          <p:nvPr/>
        </p:nvSpPr>
        <p:spPr>
          <a:xfrm>
            <a:off x="526524" y="4221088"/>
            <a:ext cx="4392488" cy="86409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/>
              <a:t>BOOK</a:t>
            </a:r>
            <a:endParaRPr lang="es-CO" sz="3200" dirty="0"/>
          </a:p>
        </p:txBody>
      </p:sp>
      <p:sp>
        <p:nvSpPr>
          <p:cNvPr id="3" name="AutoShape 2" descr="data:image/jpeg;base64,/9j/4AAQSkZJRgABAQAAAQABAAD/2wCEAAkGBhISEBEUEBEWFRUTGBQWFRQWGRcUFhUZFhgXFxYXGxgYHCYhGRojHRYWIC8gJCcpLC0sGB8yNTMqNSYrLCkBCQoKBQUFDQUFDSkYEhgpKSkpKSkpKSkpKSkpKSkpKSkpKSkpKSkpKSkpKSkpKSkpKSkpKSkpKSkpKSkpKSkpKf/AABEIAQsAvQMBIgACEQEDEQH/xAAcAAEAAgMBAQEAAAAAAAAAAAAABQYDBAcCAQj/xABGEAACAQMCBAIHAwkGBAcBAAABAgMABBEFEgYTITFBUQcUIjJhcYEjQpEkM1JicpKhsbIVFlNjc4I0Q0STNVSDoqSzwQj/xAAUAQEAAAAAAAAAAAAAAAAAAAAA/8QAFBEBAAAAAAAAAAAAAAAAAAAAAP/aAAwDAQACEQMRAD8A7jSlKBSlKBSlKBSlKBSlYL69SGKSWRtqRqzux8FUEk/gKDPSqfpsepRRi4LGczZklsn2I0Ic7ljgkAxuRCFKuSGZchkyc2HSNbiuVYxMcodskbApJG36Lo2Cp8evcEEZBBoN+vhatXVNUjt4mkmbaowOxZmJOFVVHVmYkAKOpJwKgV4ca9PO1BWXxt7dXZfVvKQvGRm4/WBwnur95mC00qoNxI1hPDbXkonE7bIJVx6xnBOJoU94dPzyDHUblXubfQKUpQKUpQKUpQKUpQKUpQKUpQKUpQKV8ZsDJ7CqTrHpl0m3YqbrmMO4hVpR++PY/jQXeoriXR2urcxLLystG27bvB5bBwrLkZQlQGGRkZHjXD+N/T/PMQmmbrePHtSOqGZj5AZZUX5dflXNL7ia8m3c67nkDZyHkdgc9xgnGPhQdz4o9NTafJyd1vfSrkSNCHgSPHgxLyAt5gHpg5x2qR068vtUtobyKwS1nwRFcG4MTlMgjC+rvzIWP3JBg4yPutVa9E/oYBVbrVIs5wYbZx0x3Dyr4/BD9fKu4KoAwOgFByKbi69iN7Pd2iXNzppRTFE+2G3WRATcKjAuxYFsueoUEDaNxPnhn0n2+ojF/qJszlvyaP8AJo2XsCboksT1B9loz36EDJuXGmkzR7r6wGbmJAJIe6XcKncYmXBy4BYow65JHY1UX9HZdFv+HLpbb1lAzQsA0LhupAyrcsjLDYVIB6ezig6Voml2sSk2kcShzuZ48EyE92Zx1cnzJJqSr8yXWoPaXjQ6ijWF0Np9dsvsw2clXlgQiOaMkkkxhW6EYPar3P6YLvTuTFqVoJw6Bo72BwI7lDgrIi7ducEEjI75wARQdgpVP4O9KthqLCOGQxzHOIZQFc4yTtwSr9ATgHOOpAq4UClKUClKUClKUClKi9R4os7dwlxdwRMeoWSVEOPPDEdKCUpULxFxdbWdpJdSOGjQDGwhi5Y4VVwepJP/AO+FcitvSdrOs3HI0tEtVALNIRv2jBxzJGUhcnAAVc58cZoO7E4qkcR+mXS7MshmM0i90gAkx1wQXJCAjxG7PwqtR+j3iGdJIrzV4xFKrI4VTKWVhhhgomOh8DU3wt6FNOsiJJFNxIvtb5sbFI8RGPZHbPtZI86DR4g4qu9Tsri3tdHvF5yFBJNst1GcHPtt1HyrhV9Yvpl8qycmWW3ZXZBueNXHtBHPs7iDgkDI8MnqB+hdS9MFuZ/VtNhkv5+vSHAiGMdTKem3qPaAI+Nce9J+nzQXyXV/Hbie5zIbOMuyoqqEjaVt3Ukg5C9G2N1GaDR45a9mtrK7v7hWNzzTbwKoXlxqQC2FAC5O3A6kgA56YrqfoU9GKwQet30CmeQq0KuAxhQDIbBHsuxOfMAL2ORVb9B/Dyahc3F3fK0rWvJWEMAIgTvOAoGPYCptQYVd3btj9AUClKUCqTwvpx0/UL2GSU8q9lM9opxsDEM1xGD4Pk52eKqCMkPtu1Q3FfD3rkAQNsljdJoJMZ5csZ3I2PLup+DGg1uM+A7XU4glyntLnlyr0kjJ8j4jzU9D88GuI8VTXWk7dN1FlvbF0DRdNkkagsoaJzkxyKfukuuMDsTXdeGOIjciZJYxFcWz8ueINuCsQGVlb7yMpBU4HiPCtXjngG21SEJOCrpkxTLjfGT3791OBlT/AAOCA4n6KuDZ3dL/AEyeCSW2kkRoLlXiwGVlVsxls7kbPkDkZO3rf9e9KepabsbUdKQRO4QSxXCkE4ycLgnOAejbc471FQX8/D0toLu2Q2gR7Y3Vv3l3OZYjJG3tCRCJT3wRK2M4xXVNN1K1v7YSRMk8Mox1AZT5qysOh81IzQQ3BnpOsdT9m3dllAJMMg2uADjIwSrD5E4yM4q2Vz7VvQlYSSGS2aazkOcm3fapz3G05wPguBVZv/QnfW6yTWOrztKoLJH7SNIw6hTJzcDPbqMedB2elcN4Q9L19a3UdpribFY7edKhidO4VmwArx5wN2O3XJroGo+l/SISA16jk/4SvL/FFIH40FypUNoPGFlejNpcxynGSoOHAPmjYYfUVM0Glq2kpcRmORpFU+MUkkLfvRkHHw7Vzq+//njTnYss1ymepAdGGT45dCfxNdSpQc50X0C6XA251luCDkCZxtH+2MKD8jmr/ZWEcKBIY0jReyIoRR8gBitHXeKrSzCm7uY4t2doY+02O5CjqQOnUDxqi8a+mS09Ulj0y55l3JtSFUjkJy7BSQSmNwBOB3zjpQWHjP0oWOm+zO5eUjIhiAZ8ebZICD5kE+ANc81nivUeIYfVtOspIIGb7S4eTEboAQUYhO2e4Usenat/0T+iWWGU3upgGVgxSF8SMC5yZZGOfbPXp1I3dTnoOwgAdqCl8B+jm10iJ5NwaYr9tcPhQFHUqo7InTJ8TgZPQYoupRNr9xexWkKtCZ4h/aMg9mKKGNAI4hgF2LtO2CcYkGcZBHr008Sz3dzb6VYMsgl2mTlOHZn3HEbhfcVAA5z5g9NtX30XaN6nZPaFw7200qOwGMltsg6ZOPZkU/WgmuF+GYLC2jt7ZSETuT1Z2PvOx8WP4DoBgACpalKBUNw9xfZ33N9TnWXkttkwCME5wRkDKnBwwyDg4NTNaen6PBBv5EMcXMYu+xVTex+8cDqaDU1Ti20tri3t55gktycRIQ3tHOB1AwuScDJGT2qXrTu9GglkjllhjeSLrG7KrMn7LEZH0rcoKvr+iXSXBvNN5XNZUS4hlyEuEjJKYcdY5FDOAeoO4Z7CrJBIWVSVKkgEqcZUnuDgkZHboSKyUoKtx1psdybC2mj5kc1w3MU59xLa4YnI7e0E6+ZFc4g4cv8Ahu5lntYpL6ykU7o1bayHI2tIoVuqjI3quD1zt7V0+1/KNRkkH5uzQwL5NNLskmPbrsVYlBHi8g8KsNBReCvTBY6jIIl3QzH3YpcDfjvsYHDH4dD0PTpV6rmXpd9GL3yx3NkFW5gBO0AIZhkMBvGMOpBxnzPavHA/pftRZRR6pdcu7i3RzLIkqtlWZVLezjdtAz45znFB0bUdKhuEKXEKSofuyKrr+DCqjcehXRnYsbPBPcLJMi/RVfA+lWrSNbt7qPmW0ySpnG5GDAHyPkeo6HzreoK5pno60y3KmKxhDKQVZlEjAjsQz5IPxqx0pQKxXMbMjBH2MRgOAGK/EA9Cfn0rLSg5rd+gm0nmM13d3k7scsXkTr8OkeQvkAQB4VaOGvR/YWB3Wtsquf8AmHLyde4DuSQOnYYFWKsN3dpFG8krhEQFmdjhVAGSSfAUGauFcYcbS6zqMel2Fxyrdy6PMMkTFVZn7HJjwpAGcN3PTFTuu+n2zOYrGCa6kf2UwOWrFugAyC5Pw29akPRB6Mf7Oh59yoN1KOo78lP8MHxY92I+A8MkJvgX0a2mlp9iu+Zhh53A3sO5VR2Rc46DyGScVttJ6tqPtdIr8KAcdFuYlIwT5yRKoGen2GO7AVYq1NV0uO4ieKUZVsdiVZSCCrKw6qykBgw6ggGg26VXLHW5LZlg1BhkkLDd4CxT5OFVz2in7AqcBj1TxVbHQQ0GoNHetby+7MvNt28yvSeL5qdrjr1EjY6JUzUfreipcxhWJRlYPFKuN8Ui52upPTIyQQehBIOQSKjIeKjANmpLyWX/AKgBjaygffEnURZ8UkIIOQCwG4hY6xmYbgufaIJx44BAz+JFQEnHNu/s2P5ZIegWD241PnJMPs4l8epz5Bj0rf0TSWi5kkzB55iDK4ztAXOyJAeojQE4HiWZj1Y0EpULxDrLx7ILbDXU+REDkrGo9+d8fcTI8tzFVyC2R51HiP7Q29momuB7wziKDIzumce70IIQe22egxlhn0PQhAHd3Ms8uDNORguR2VV+5EuTtQdsknJJYhsaNpSW0EcSEkIOrNjc7ElnkYju7MWYnzJrdpSgVXOJ/R5YagQ11bqzjoJFJjkwOwLKRuHwORVjpQUHhr0Qw6fPzrK8ukzjfGxjeN1ByFZdgyO+D3Gehq/UpQKUpQKUpQKqfG3A76nsilu3itQMvDEoDyuDkM8jEjaPBNvfqScDFspQV3hj0fWGn9bW3VX7GVsvKc9/bbqAcDoMD4VYqUoFKUoMVzapIjJIiujgqyMAysD3BB6EVBDhmaAj1C6MaD/p5gZ4AP1PaEkfkAH2AdlqxVH63rC20W8qXYkJHEvvyyN7ka58T5noACTgAmggNU44ls2hS8tAXnflxC2mSQuTgAlZuUVGSo7kAsozkipX+82AN9pdqT4ckuR9Yyw/jWPT+GQySteBZJ7lQs5GSqr12wxk4Kxpk4PQlsscE9McV/PZjZcpJPEvu3MSGWTGcASxRguXwffRSDgkhO1BlbiCdiVg0+dumQ8pigiz4A5YyD5iM1p2sdxdyTpcXARIiiyQ2u5AGZNzRtckh2IDI2UWIjcvU9RWxNxG8wKWMMjOcAyzRSwwxZ++eYFMuP0I8knAJQHcJTR9KW3hWNCT1ZmdsbpHclpJGwANzMSxx069MCgieGbZbWa4s1XCLi4hOMexOz70J+8yyIxz32yJnPc2Oq/df+L22M/8Jd7vL89abM/Hq+PrVgoFKUoFKUoFKUoFKUoFeUkBGQQR5jqK+TICrBuxBB+R71yzheU2q2g02BpjiT1mGLYiS2ySPFbXZ3FUFxIqIwOQZF35zhSA6tSq/Hx1Z52zSm2fONt0rWxJ8lMoCv8ANSRU5DOrjKMGHmCCP4UGSlK+M4HUkD59KD7SoS741sY2KG6jaQd4ojzpf+1FufxHhWv/AHgu5ulpYOF6fbXberpg+IjAaUn4MqfOgsRNUa94tt/X2mZZZbe1iCpNDHJNEJ5XZJVygILhVjUEZxvcEjJFS6cJvN11G4Nzn/kKvJtR8OUCWkH+qzjyAr7x3GE0i/CAKEtpioX2du1CVxjtggdqDIOIbhyRFps+PB5XghQ/TmM4+qVjbiG6iBe7sdsYzl7eU3RQAZ3MnLR8fsBz8Kn4JNyqfMA/iM17oNU6pDyDPzF5IQyc0EFNgG4vuHQrjrmoDTtOvLhFuJLya3eTDpbosJjiQ9UjdXQsz7SN53D2s7dorZn4KhZm2ySpDI2+W1QqIJWzuO5SpKgkZZUKh+u4HJzYKCh6jpV3DfW0xvgZbpZLXJhHIUqvPjCxB9wB5U2SXLEsMEAAVNxcTPC6x6hEIS5CpOhL20hPQDeQDCx6YV8AkgBmNeuOBts2mHQ2jx3WQMnbA4eUD4tGJF/3VMz26Sxsrqro6kMrAMrKw6gg9CCKDNSqvYO9hOlu7M9rOdtq7Es0L4J9Wdj1KEAmNiSehU/dzaKBSlKBSlKBSlKCM4k0Nby1lt2kkjWUAM0ZAbAIJX2gQVbG0gjqCR4190PQY7WMpHuYsdzyOQXkbAG5iAB2AAAAAAAAAAFSVKDxJErDDAEHwIyPwNQ78EaeWL+pQBj3dY1Rj/uUA1N0oIE8EWn6MvyFxcgfgJMUPAmnnG+zikI8ZV5x/GTdU9SgwWtjHEu2KNEHkihR+AFZ6UoFVf0nzhNH1Ak4zC6/v+yP6qtFUX0y4fTBBnBu7i1gXzJaVW6fRCfpQXOwGIo/2F/kKz18UYGK+0ClKUHiaEOrKwyGBBHmCMEVC8EzMbKOOQkyWxe2ct7zG3Yxbzn9NVV8+IcVO1XbMcjU54+yXka3Cd/zsIWGb4DKerkD4PQSWvaSLm3lhJ2lx7LjvG6ndHIP1lYKw+Irxw3qpubSGVgFdlxIoIOyRCUlTI/RdWX6VJ1XuECB69GvaK8nH1lCXB/jOaCw0pSgUpSgUpSgUpSgUpSgUpSgUpSgVQ+Nl9Y1bRrXGVSSS8k6+7yF+yJ+Bc4q+VQ+EsXesapedClvssIT1z9n7c/f9cjB8v4hfKV4mmVFZnIVVBLMegAAyST4ACoCHiK5mjMlvYtyyDsaWRYZJB911jwcKe45hQ+YFBsS8VxcySOGOW4aI7ZOSm5Y28VLsQu8eKglhkZFbej63FcqzRE5Q7XR1aOSNu+10cBlOCD1HUEEZBqs8C6jMNPto4rNt0SBJXkdYlaZSVnKkbjIS4Zi+Np3e8TnHy3t5by+nkWWWweJI4ZIlWBppRkvHKWdZE5fWRVKgn84CQQVAXaoHjG3YQpcRqWksnFwqgZZlVWWdFA7s0LygD9IrWK3vLi2uYILiXnxXG9YpmVUlWVFMnLkEYCMGRXIYKuNmCDkGrGaDHbXCyIrowZXAZWHUMGGQR8CDUHwkg3ahIpyJLyY/WJIoG/90JrT0O9Wye5tJTtjgVrm2Y9B6sclkH+i+5ceCNF51v8ABFuy2EBddryhp5FPdXuGadx9GkI+lBO0pSgUpSgUpSgUpSgUpSgUpSgUpXx3ABJOAOpJ6AUEVxLrBt4fsxumlIit4/05XztB8lGCzHwVWPhXnhLh1bG0igVi5UEySHOZJGO6Rzkk9WJPc9MCtHh+P1uc37j2NrR2SnwhbaXmI8GlKqR5IqdiWFWagi+KdJa6srq3RtrTRSRqT2BZSBn4Z71Gf38tI4s3j+puBh4pwY2VgPaCEjEoHgyFgas9V3jWI8q3cqWihuIZbhFG4tGmeu3uQj8uQgdcRnv2oIzgriWGHT4Y7hZLcW0ax754pIEkSIbFmBcYwyru25yM9fAnPbxSX1x61bzy28AjVI3VI83Q3Fy5WaNsQjoFboW3OR7JUtOS8Q2qwc9rmIQ43czeuwg9sHODn4VXOFpdQitwBaRtCzStAhkMEsMTSM0MTxtGQNsZUdDkdFK9M0GzZwTvqe28dGFtHzbXYpQPzC0ckjgscSIuEwMDEpP3tqWyoXRtKm50lzdMvNkRI1ijJaOGNSzbQzAF2ZmJZ8LnCjA25M1QVP0j8Lm8tS0S5nhDNGoO0yqwxNblv0ZU9n57T4VOaBrcV3bRTwH2JFyAe6nsyMB2ZSCpHmKkKo1039lX/N7WN+4EoA6W902AsuR7scvZvANg5GaC80pSgUpSgUpSgUpSgUpSgUpSgVW9ff1qdbFD7G1Zbxv8okhIM+cpVgf1FftuU1K65q620DysCxGFRB70kjkLHGufvMxVR86w8N6S0EP2rBp5WMtw47NI2M4/UUBUUeCotBKKuAABgDwFfaUoFKUoI2Phq0WbnraQCY9eaIkEmfPfjOakqUoFKUoFamq6XHcwyQzrvjlUo6nxB+I7HxBHUGtulBTeDtTlt5m028ZmliXdazt/1VuOxz4yx9FYdzgHr1NXKoHi/hj1yFeW5iuIW5ttOO8UgHTP6SN2ZTkEH4CvPB/E/rcTrKnKubduXcwHvHJ5jzjb3lbsR8qCwUpSgUpSgUpSgUpSgUpUPr2quhSC32m5nzy93VY1XG+dwOpRMjp95iq5GcgNLAu9ROesWn4x5NdSp1P/AKcLjHhmc+KVZartvwHaIgCh1f3nnjkeCaVz1aSR4Su9iSSc9OvbHSs6aDOjEx6hPjwSVYZUH15YkP1c0E3SoSKHUVzultZfIcqWA/U82T+VfItQ1AfnLKEj/KuS5P0kgjx+NBOUqBPEc4OG0u6xn3la0dfn0uN2PpWSXiqNBl4LpflbTSf/AFK1BNUqEi4ytm/x1/1La6i/riFepeMrFBmS6iQebts/qxQTNKhxxbaEZWcOP1A0mflsBzWIcZwFtqx3TH4Wl3t/eMQX+NBO0qCm4lkz9lp13J8QIIh9edMh/hX19Qv2I5dnEoPczXBVh/tiicH94UE5VL45tWglgvrQj1oMkHI/87G7dYP216ur/dCsT7OSJk6ffSbuZeJEp7C3hHMXz+0mZ1b/ALYrPp3DsMLmQBpJSCDNKzSyYOMqpY+wpwDtQKvTtQbGlaolxEskZODkEEYZGUlXRh911YFSPAityq3eAW+oQtER+WkpND1yTHGzLcgDoCoURuTjIaPrlVDWSgUpSgUpSgUpSgVAzcOSi4nuLe7KSTKilZI45o1EYwoXGxwuSzbd+Msx6ZqepQQQGpIve0nb5TWo/nNXo6teIuZNPLnxWCeJ/wADNyqm6UEL/eUhd0tldR4GSOWsx/CB3z9K8xcZ2x7i4T/UtbqIfi8QH8anKUEE3HWnA7XvrdD+i8qRn8HINb1rr9rIAYrmFwexSRGB/A1HSor6smepgtH6dD/xEyYP/wAYj8alZtJgf34Y2/aRT/MUGwkqnsQfkc17qDk4F01jltPtST3PIiz/AE1D2HDNsdRuVSIJDbwwIscbNGnMkMjvlUYDIQQ46dm+NBdK15r+JPfkRf2mUfzNRkvBNg+OZZwyY/xFEv8AXms9pwvZRfmrO3T9iKNf5LQYDxvp27b6/bFs42rNGzZHcbVJOaPxhb7gqLcSE4xy7a5dev64j2D6mplIgvugD5DFeqCDOuXLFhFp8vQey80kMUbfuu8g+qV5NpqEv5y4itlI6rAnOkB+E03s4+cNT1KCO0zQYoGd1DNI/vyyM0kjAEkDcxOFBJIRcKMnAFSNKUClKUClKUClKUClKUClKUClKUFe0pd2qag+eix2cI+BUTSn+E61YarvCqkz6o5Hv3eAfMR21tH/AFKw+lWKgVXeDsP69P1+3u5+/lb7bUY+H5Pn61PXM4RHduyKWPyAyahuBYSum2e8Yd4UkcYx7co5smR4Hc7ZoJ2lKUClKUClKUClKUClKUClKUClKUClKUClKUClKUFd4FbdbzOTnfd35z8BdTIP4KKsVV/gF92m2rgY5qGXH+szSH+urBQQPHbN/Zt4EOGkieJPD2pRyl6/NxU3DEFVVHZQAPkBioHjVd8VtFn87d2g+YjlWdh+7C1WGgUpSgUpSgUpSgUpSgUpSgUpSgUpSgUpSgUpWC8vY4UZ5pFjRerO7BVA+JPQUGesF7Ltikb9FWP4AmoRfSJpZOP7RtvrKgH4k04k12JtMvpbeaOTbbXDqUdXBxExHVTQbPBduU02wQ91trcH5iNc1M1q6XHtghX9FEH4KBW1QQHEEe+70tf0Z5ZT/ttpk/nKtT9UvizWWg1PTtkEs7GG92xRbcli1thmLsFVQA/tE+OPGtz1rWJPdgsrcf5kstww+aoiD8GoLRSuf6rxNf20sMbXVlPPI8aizigm5rKzAM2eexjULuO9l2jb49q6BQKUpQKUpQKUpQKUpQKUpQKUpQKUpQKqnF3D081xbTxRw3C2+/8AJZ2MaF2wVmVgrDmLggblIAYkEHva6UFUfXLwghtElPh0msyp/GUdPmKr+u8FPfI6jRrK2Mow1xI6GaPPQuFgTDMB1GZME9+ldLpQYrWHYiLknaqrk9zgYyfjWWlKCB1nhUzXC3EN1NbzLGYt0fLdWQtvwUlRlznxGD55wMa39yWf/itRvJh+gJFtlPz9WWMkfAmrPSgj9I4ftrVSLaBIg3ViqgMx82bux+JJqQpSgUpSgUpSgUpSgUpS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data:image/jpeg;base64,/9j/4AAQSkZJRgABAQAAAQABAAD/2wCEAAkGBhISEBEUEBEWFRUTGBQWFRQWGRcUFhUZFhgXFxYXGxgYHCYhGRojHRYWIC8gJCcpLC0sGB8yNTMqNSYrLCkBCQoKBQUFDQUFDSkYEhgpKSkpKSkpKSkpKSkpKSkpKSkpKSkpKSkpKSkpKSkpKSkpKSkpKSkpKSkpKSkpKSkpKf/AABEIAQsAvQMBIgACEQEDEQH/xAAcAAEAAgMBAQEAAAAAAAAAAAAABQYDBAcCAQj/xABGEAACAQMCBAIHAwkGBAcBAAABAgMABBEFEgYTITFBUQcUIjJhcYEjQpEkM1JicpKhsbIVFlNjc4I0Q0STNVSDoqSzwQj/xAAUAQEAAAAAAAAAAAAAAAAAAAAA/8QAFBEBAAAAAAAAAAAAAAAAAAAAAP/aAAwDAQACEQMRAD8A7jSlKBSlKBSlKBSlKBSlYL69SGKSWRtqRqzux8FUEk/gKDPSqfpsepRRi4LGczZklsn2I0Ic7ljgkAxuRCFKuSGZchkyc2HSNbiuVYxMcodskbApJG36Lo2Cp8evcEEZBBoN+vhatXVNUjt4mkmbaowOxZmJOFVVHVmYkAKOpJwKgV4ca9PO1BWXxt7dXZfVvKQvGRm4/WBwnur95mC00qoNxI1hPDbXkonE7bIJVx6xnBOJoU94dPzyDHUblXubfQKUpQKUpQKUpQKUpQKUpQKUpQKUpQKV8ZsDJ7CqTrHpl0m3YqbrmMO4hVpR++PY/jQXeoriXR2urcxLLystG27bvB5bBwrLkZQlQGGRkZHjXD+N/T/PMQmmbrePHtSOqGZj5AZZUX5dflXNL7ia8m3c67nkDZyHkdgc9xgnGPhQdz4o9NTafJyd1vfSrkSNCHgSPHgxLyAt5gHpg5x2qR068vtUtobyKwS1nwRFcG4MTlMgjC+rvzIWP3JBg4yPutVa9E/oYBVbrVIs5wYbZx0x3Dyr4/BD9fKu4KoAwOgFByKbi69iN7Pd2iXNzppRTFE+2G3WRATcKjAuxYFsueoUEDaNxPnhn0n2+ojF/qJszlvyaP8AJo2XsCboksT1B9loz36EDJuXGmkzR7r6wGbmJAJIe6XcKncYmXBy4BYow65JHY1UX9HZdFv+HLpbb1lAzQsA0LhupAyrcsjLDYVIB6ezig6Voml2sSk2kcShzuZ48EyE92Zx1cnzJJqSr8yXWoPaXjQ6ijWF0Np9dsvsw2clXlgQiOaMkkkxhW6EYPar3P6YLvTuTFqVoJw6Bo72BwI7lDgrIi7ducEEjI75wARQdgpVP4O9KthqLCOGQxzHOIZQFc4yTtwSr9ATgHOOpAq4UClKUClKUClKUClKi9R4os7dwlxdwRMeoWSVEOPPDEdKCUpULxFxdbWdpJdSOGjQDGwhi5Y4VVwepJP/AO+FcitvSdrOs3HI0tEtVALNIRv2jBxzJGUhcnAAVc58cZoO7E4qkcR+mXS7MshmM0i90gAkx1wQXJCAjxG7PwqtR+j3iGdJIrzV4xFKrI4VTKWVhhhgomOh8DU3wt6FNOsiJJFNxIvtb5sbFI8RGPZHbPtZI86DR4g4qu9Tsri3tdHvF5yFBJNst1GcHPtt1HyrhV9Yvpl8qycmWW3ZXZBueNXHtBHPs7iDgkDI8MnqB+hdS9MFuZ/VtNhkv5+vSHAiGMdTKem3qPaAI+Nce9J+nzQXyXV/Hbie5zIbOMuyoqqEjaVt3Ukg5C9G2N1GaDR45a9mtrK7v7hWNzzTbwKoXlxqQC2FAC5O3A6kgA56YrqfoU9GKwQet30CmeQq0KuAxhQDIbBHsuxOfMAL2ORVb9B/Dyahc3F3fK0rWvJWEMAIgTvOAoGPYCptQYVd3btj9AUClKUCqTwvpx0/UL2GSU8q9lM9opxsDEM1xGD4Pk52eKqCMkPtu1Q3FfD3rkAQNsljdJoJMZ5csZ3I2PLup+DGg1uM+A7XU4glyntLnlyr0kjJ8j4jzU9D88GuI8VTXWk7dN1FlvbF0DRdNkkagsoaJzkxyKfukuuMDsTXdeGOIjciZJYxFcWz8ueINuCsQGVlb7yMpBU4HiPCtXjngG21SEJOCrpkxTLjfGT3791OBlT/AAOCA4n6KuDZ3dL/AEyeCSW2kkRoLlXiwGVlVsxls7kbPkDkZO3rf9e9KepabsbUdKQRO4QSxXCkE4ycLgnOAejbc471FQX8/D0toLu2Q2gR7Y3Vv3l3OZYjJG3tCRCJT3wRK2M4xXVNN1K1v7YSRMk8Mox1AZT5qysOh81IzQQ3BnpOsdT9m3dllAJMMg2uADjIwSrD5E4yM4q2Vz7VvQlYSSGS2aazkOcm3fapz3G05wPguBVZv/QnfW6yTWOrztKoLJH7SNIw6hTJzcDPbqMedB2elcN4Q9L19a3UdpribFY7edKhidO4VmwArx5wN2O3XJroGo+l/SISA16jk/4SvL/FFIH40FypUNoPGFlejNpcxynGSoOHAPmjYYfUVM0Glq2kpcRmORpFU+MUkkLfvRkHHw7Vzq+//njTnYss1ymepAdGGT45dCfxNdSpQc50X0C6XA251luCDkCZxtH+2MKD8jmr/ZWEcKBIY0jReyIoRR8gBitHXeKrSzCm7uY4t2doY+02O5CjqQOnUDxqi8a+mS09Ulj0y55l3JtSFUjkJy7BSQSmNwBOB3zjpQWHjP0oWOm+zO5eUjIhiAZ8ebZICD5kE+ANc81nivUeIYfVtOspIIGb7S4eTEboAQUYhO2e4Usenat/0T+iWWGU3upgGVgxSF8SMC5yZZGOfbPXp1I3dTnoOwgAdqCl8B+jm10iJ5NwaYr9tcPhQFHUqo7InTJ8TgZPQYoupRNr9xexWkKtCZ4h/aMg9mKKGNAI4hgF2LtO2CcYkGcZBHr008Sz3dzb6VYMsgl2mTlOHZn3HEbhfcVAA5z5g9NtX30XaN6nZPaFw7200qOwGMltsg6ZOPZkU/WgmuF+GYLC2jt7ZSETuT1Z2PvOx8WP4DoBgACpalKBUNw9xfZ33N9TnWXkttkwCME5wRkDKnBwwyDg4NTNaen6PBBv5EMcXMYu+xVTex+8cDqaDU1Ti20tri3t55gktycRIQ3tHOB1AwuScDJGT2qXrTu9GglkjllhjeSLrG7KrMn7LEZH0rcoKvr+iXSXBvNN5XNZUS4hlyEuEjJKYcdY5FDOAeoO4Z7CrJBIWVSVKkgEqcZUnuDgkZHboSKyUoKtx1psdybC2mj5kc1w3MU59xLa4YnI7e0E6+ZFc4g4cv8Ahu5lntYpL6ykU7o1bayHI2tIoVuqjI3quD1zt7V0+1/KNRkkH5uzQwL5NNLskmPbrsVYlBHi8g8KsNBReCvTBY6jIIl3QzH3YpcDfjvsYHDH4dD0PTpV6rmXpd9GL3yx3NkFW5gBO0AIZhkMBvGMOpBxnzPavHA/pftRZRR6pdcu7i3RzLIkqtlWZVLezjdtAz45znFB0bUdKhuEKXEKSofuyKrr+DCqjcehXRnYsbPBPcLJMi/RVfA+lWrSNbt7qPmW0ySpnG5GDAHyPkeo6HzreoK5pno60y3KmKxhDKQVZlEjAjsQz5IPxqx0pQKxXMbMjBH2MRgOAGK/EA9Cfn0rLSg5rd+gm0nmM13d3k7scsXkTr8OkeQvkAQB4VaOGvR/YWB3Wtsquf8AmHLyde4DuSQOnYYFWKsN3dpFG8krhEQFmdjhVAGSSfAUGauFcYcbS6zqMel2Fxyrdy6PMMkTFVZn7HJjwpAGcN3PTFTuu+n2zOYrGCa6kf2UwOWrFugAyC5Pw29akPRB6Mf7Oh59yoN1KOo78lP8MHxY92I+A8MkJvgX0a2mlp9iu+Zhh53A3sO5VR2Rc46DyGScVttJ6tqPtdIr8KAcdFuYlIwT5yRKoGen2GO7AVYq1NV0uO4ieKUZVsdiVZSCCrKw6qykBgw6ggGg26VXLHW5LZlg1BhkkLDd4CxT5OFVz2in7AqcBj1TxVbHQQ0GoNHetby+7MvNt28yvSeL5qdrjr1EjY6JUzUfreipcxhWJRlYPFKuN8Ui52upPTIyQQehBIOQSKjIeKjANmpLyWX/AKgBjaygffEnURZ8UkIIOQCwG4hY6xmYbgufaIJx44BAz+JFQEnHNu/s2P5ZIegWD241PnJMPs4l8epz5Bj0rf0TSWi5kkzB55iDK4ztAXOyJAeojQE4HiWZj1Y0EpULxDrLx7ILbDXU+REDkrGo9+d8fcTI8tzFVyC2R51HiP7Q29momuB7wziKDIzumce70IIQe22egxlhn0PQhAHd3Ms8uDNORguR2VV+5EuTtQdsknJJYhsaNpSW0EcSEkIOrNjc7ElnkYju7MWYnzJrdpSgVXOJ/R5YagQ11bqzjoJFJjkwOwLKRuHwORVjpQUHhr0Qw6fPzrK8ukzjfGxjeN1ByFZdgyO+D3Gehq/UpQKUpQKUpQKqfG3A76nsilu3itQMvDEoDyuDkM8jEjaPBNvfqScDFspQV3hj0fWGn9bW3VX7GVsvKc9/bbqAcDoMD4VYqUoFKUoMVzapIjJIiujgqyMAysD3BB6EVBDhmaAj1C6MaD/p5gZ4AP1PaEkfkAH2AdlqxVH63rC20W8qXYkJHEvvyyN7ka58T5noACTgAmggNU44ls2hS8tAXnflxC2mSQuTgAlZuUVGSo7kAsozkipX+82AN9pdqT4ckuR9Yyw/jWPT+GQySteBZJ7lQs5GSqr12wxk4Kxpk4PQlsscE9McV/PZjZcpJPEvu3MSGWTGcASxRguXwffRSDgkhO1BlbiCdiVg0+dumQ8pigiz4A5YyD5iM1p2sdxdyTpcXARIiiyQ2u5AGZNzRtckh2IDI2UWIjcvU9RWxNxG8wKWMMjOcAyzRSwwxZ++eYFMuP0I8knAJQHcJTR9KW3hWNCT1ZmdsbpHclpJGwANzMSxx069MCgieGbZbWa4s1XCLi4hOMexOz70J+8yyIxz32yJnPc2Oq/df+L22M/8Jd7vL89abM/Hq+PrVgoFKUoFKUoFKUoFKUoFeUkBGQQR5jqK+TICrBuxBB+R71yzheU2q2g02BpjiT1mGLYiS2ySPFbXZ3FUFxIqIwOQZF35zhSA6tSq/Hx1Z52zSm2fONt0rWxJ8lMoCv8ANSRU5DOrjKMGHmCCP4UGSlK+M4HUkD59KD7SoS741sY2KG6jaQd4ojzpf+1FufxHhWv/AHgu5ulpYOF6fbXberpg+IjAaUn4MqfOgsRNUa94tt/X2mZZZbe1iCpNDHJNEJ5XZJVygILhVjUEZxvcEjJFS6cJvN11G4Nzn/kKvJtR8OUCWkH+qzjyAr7x3GE0i/CAKEtpioX2du1CVxjtggdqDIOIbhyRFps+PB5XghQ/TmM4+qVjbiG6iBe7sdsYzl7eU3RQAZ3MnLR8fsBz8Kn4JNyqfMA/iM17oNU6pDyDPzF5IQyc0EFNgG4vuHQrjrmoDTtOvLhFuJLya3eTDpbosJjiQ9UjdXQsz7SN53D2s7dorZn4KhZm2ySpDI2+W1QqIJWzuO5SpKgkZZUKh+u4HJzYKCh6jpV3DfW0xvgZbpZLXJhHIUqvPjCxB9wB5U2SXLEsMEAAVNxcTPC6x6hEIS5CpOhL20hPQDeQDCx6YV8AkgBmNeuOBts2mHQ2jx3WQMnbA4eUD4tGJF/3VMz26Sxsrqro6kMrAMrKw6gg9CCKDNSqvYO9hOlu7M9rOdtq7Es0L4J9Wdj1KEAmNiSehU/dzaKBSlKBSlKBSlKCM4k0Nby1lt2kkjWUAM0ZAbAIJX2gQVbG0gjqCR4190PQY7WMpHuYsdzyOQXkbAG5iAB2AAAAAAAAAAFSVKDxJErDDAEHwIyPwNQ78EaeWL+pQBj3dY1Rj/uUA1N0oIE8EWn6MvyFxcgfgJMUPAmnnG+zikI8ZV5x/GTdU9SgwWtjHEu2KNEHkihR+AFZ6UoFVf0nzhNH1Ak4zC6/v+yP6qtFUX0y4fTBBnBu7i1gXzJaVW6fRCfpQXOwGIo/2F/kKz18UYGK+0ClKUHiaEOrKwyGBBHmCMEVC8EzMbKOOQkyWxe2ct7zG3Yxbzn9NVV8+IcVO1XbMcjU54+yXka3Cd/zsIWGb4DKerkD4PQSWvaSLm3lhJ2lx7LjvG6ndHIP1lYKw+Irxw3qpubSGVgFdlxIoIOyRCUlTI/RdWX6VJ1XuECB69GvaK8nH1lCXB/jOaCw0pSgUpSgUpSgUpSgUpSgUpSgUpSgVQ+Nl9Y1bRrXGVSSS8k6+7yF+yJ+Bc4q+VQ+EsXesapedClvssIT1z9n7c/f9cjB8v4hfKV4mmVFZnIVVBLMegAAyST4ACoCHiK5mjMlvYtyyDsaWRYZJB911jwcKe45hQ+YFBsS8VxcySOGOW4aI7ZOSm5Y28VLsQu8eKglhkZFbej63FcqzRE5Q7XR1aOSNu+10cBlOCD1HUEEZBqs8C6jMNPto4rNt0SBJXkdYlaZSVnKkbjIS4Zi+Np3e8TnHy3t5by+nkWWWweJI4ZIlWBppRkvHKWdZE5fWRVKgn84CQQVAXaoHjG3YQpcRqWksnFwqgZZlVWWdFA7s0LygD9IrWK3vLi2uYILiXnxXG9YpmVUlWVFMnLkEYCMGRXIYKuNmCDkGrGaDHbXCyIrowZXAZWHUMGGQR8CDUHwkg3ahIpyJLyY/WJIoG/90JrT0O9Wye5tJTtjgVrm2Y9B6sclkH+i+5ceCNF51v8ABFuy2EBddryhp5FPdXuGadx9GkI+lBO0pSgUpSgUpSgUpSgUpSgUpSgUpXx3ABJOAOpJ6AUEVxLrBt4fsxumlIit4/05XztB8lGCzHwVWPhXnhLh1bG0igVi5UEySHOZJGO6Rzkk9WJPc9MCtHh+P1uc37j2NrR2SnwhbaXmI8GlKqR5IqdiWFWagi+KdJa6srq3RtrTRSRqT2BZSBn4Z71Gf38tI4s3j+puBh4pwY2VgPaCEjEoHgyFgas9V3jWI8q3cqWihuIZbhFG4tGmeu3uQj8uQgdcRnv2oIzgriWGHT4Y7hZLcW0ax754pIEkSIbFmBcYwyru25yM9fAnPbxSX1x61bzy28AjVI3VI83Q3Fy5WaNsQjoFboW3OR7JUtOS8Q2qwc9rmIQ43czeuwg9sHODn4VXOFpdQitwBaRtCzStAhkMEsMTSM0MTxtGQNsZUdDkdFK9M0GzZwTvqe28dGFtHzbXYpQPzC0ckjgscSIuEwMDEpP3tqWyoXRtKm50lzdMvNkRI1ijJaOGNSzbQzAF2ZmJZ8LnCjA25M1QVP0j8Lm8tS0S5nhDNGoO0yqwxNblv0ZU9n57T4VOaBrcV3bRTwH2JFyAe6nsyMB2ZSCpHmKkKo1039lX/N7WN+4EoA6W902AsuR7scvZvANg5GaC80pSgUpSgUpSgUpSgUpSgUpSgVW9ff1qdbFD7G1Zbxv8okhIM+cpVgf1FftuU1K65q620DysCxGFRB70kjkLHGufvMxVR86w8N6S0EP2rBp5WMtw47NI2M4/UUBUUeCotBKKuAABgDwFfaUoFKUoI2Phq0WbnraQCY9eaIkEmfPfjOakqUoFKUoFamq6XHcwyQzrvjlUo6nxB+I7HxBHUGtulBTeDtTlt5m028ZmliXdazt/1VuOxz4yx9FYdzgHr1NXKoHi/hj1yFeW5iuIW5ttOO8UgHTP6SN2ZTkEH4CvPB/E/rcTrKnKubduXcwHvHJ5jzjb3lbsR8qCwUpSgUpSgUpSgUpSgUpUPr2quhSC32m5nzy93VY1XG+dwOpRMjp95iq5GcgNLAu9ROesWn4x5NdSp1P/AKcLjHhmc+KVZartvwHaIgCh1f3nnjkeCaVz1aSR4Su9iSSc9OvbHSs6aDOjEx6hPjwSVYZUH15YkP1c0E3SoSKHUVzultZfIcqWA/U82T+VfItQ1AfnLKEj/KuS5P0kgjx+NBOUqBPEc4OG0u6xn3la0dfn0uN2PpWSXiqNBl4LpflbTSf/AFK1BNUqEi4ytm/x1/1La6i/riFepeMrFBmS6iQebts/qxQTNKhxxbaEZWcOP1A0mflsBzWIcZwFtqx3TH4Wl3t/eMQX+NBO0qCm4lkz9lp13J8QIIh9edMh/hX19Qv2I5dnEoPczXBVh/tiicH94UE5VL45tWglgvrQj1oMkHI/87G7dYP216ur/dCsT7OSJk6ffSbuZeJEp7C3hHMXz+0mZ1b/ALYrPp3DsMLmQBpJSCDNKzSyYOMqpY+wpwDtQKvTtQbGlaolxEskZODkEEYZGUlXRh911YFSPAityq3eAW+oQtER+WkpND1yTHGzLcgDoCoURuTjIaPrlVDWSgUpSgUpSgUpSgVAzcOSi4nuLe7KSTKilZI45o1EYwoXGxwuSzbd+Msx6ZqepQQQGpIve0nb5TWo/nNXo6teIuZNPLnxWCeJ/wADNyqm6UEL/eUhd0tldR4GSOWsx/CB3z9K8xcZ2x7i4T/UtbqIfi8QH8anKUEE3HWnA7XvrdD+i8qRn8HINb1rr9rIAYrmFwexSRGB/A1HSor6smepgtH6dD/xEyYP/wAYj8alZtJgf34Y2/aRT/MUGwkqnsQfkc17qDk4F01jltPtST3PIiz/AE1D2HDNsdRuVSIJDbwwIscbNGnMkMjvlUYDIQQ46dm+NBdK15r+JPfkRf2mUfzNRkvBNg+OZZwyY/xFEv8AXms9pwvZRfmrO3T9iKNf5LQYDxvp27b6/bFs42rNGzZHcbVJOaPxhb7gqLcSE4xy7a5dev64j2D6mplIgvugD5DFeqCDOuXLFhFp8vQey80kMUbfuu8g+qV5NpqEv5y4itlI6rAnOkB+E03s4+cNT1KCO0zQYoGd1DNI/vyyM0kjAEkDcxOFBJIRcKMnAFSNKUClKUClKUClKUClKUClKUClKUFe0pd2qag+eix2cI+BUTSn+E61YarvCqkz6o5Hv3eAfMR21tH/AFKw+lWKgVXeDsP69P1+3u5+/lb7bUY+H5Pn61PXM4RHduyKWPyAyahuBYSum2e8Yd4UkcYx7co5smR4Hc7ZoJ2lKUClKUClKUClKUClKUClKUClKUClKUClKUClKUFd4FbdbzOTnfd35z8BdTIP4KKsVV/gF92m2rgY5qGXH+szSH+urBQQPHbN/Zt4EOGkieJPD2pRyl6/NxU3DEFVVHZQAPkBioHjVd8VtFn87d2g+YjlWdh+7C1WGgUpSgUpSgUpSgUpSgUpSgUpSgUpSgUpSgUpWC8vY4UZ5pFjRerO7BVA+JPQUGesF7Ltikb9FWP4AmoRfSJpZOP7RtvrKgH4k04k12JtMvpbeaOTbbXDqUdXBxExHVTQbPBduU02wQ91trcH5iNc1M1q6XHtghX9FEH4KBW1QQHEEe+70tf0Z5ZT/ttpk/nKtT9UvizWWg1PTtkEs7GG92xRbcli1thmLsFVQA/tE+OPGtz1rWJPdgsrcf5kstww+aoiD8GoLRSuf6rxNf20sMbXVlPPI8aizigm5rKzAM2eexjULuO9l2jb49q6BQKUpQKUpQKUpQKUpQKUpQKUpQKUpQKqnF3D081xbTxRw3C2+/8AJZ2MaF2wVmVgrDmLggblIAYkEHva6UFUfXLwghtElPh0msyp/GUdPmKr+u8FPfI6jRrK2Mow1xI6GaPPQuFgTDMB1GZME9+ldLpQYrWHYiLknaqrk9zgYyfjWWlKCB1nhUzXC3EN1NbzLGYt0fLdWQtvwUlRlznxGD55wMa39yWf/itRvJh+gJFtlPz9WWMkfAmrPSgj9I4ftrVSLaBIg3ViqgMx82bux+JJqQpSgUpSgUpSgUpSgUpS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data:image/jpeg;base64,/9j/4AAQSkZJRgABAQAAAQABAAD/2wCEAAkGBhISEBEUEBEWFRUTGBQWFRQWGRcUFhUZFhgXFxYXGxgYHCYhGRojHRYWIC8gJCcpLC0sGB8yNTMqNSYrLCkBCQoKBQUFDQUFDSkYEhgpKSkpKSkpKSkpKSkpKSkpKSkpKSkpKSkpKSkpKSkpKSkpKSkpKSkpKSkpKSkpKSkpKf/AABEIAQsAvQMBIgACEQEDEQH/xAAcAAEAAgMBAQEAAAAAAAAAAAAABQYDBAcCAQj/xABGEAACAQMCBAIHAwkGBAcBAAABAgMABBEFEgYTITFBUQcUIjJhcYEjQpEkM1JicpKhsbIVFlNjc4I0Q0STNVSDoqSzwQj/xAAUAQEAAAAAAAAAAAAAAAAAAAAA/8QAFBEBAAAAAAAAAAAAAAAAAAAAAP/aAAwDAQACEQMRAD8A7jSlKBSlKBSlKBSlKBSlYL69SGKSWRtqRqzux8FUEk/gKDPSqfpsepRRi4LGczZklsn2I0Ic7ljgkAxuRCFKuSGZchkyc2HSNbiuVYxMcodskbApJG36Lo2Cp8evcEEZBBoN+vhatXVNUjt4mkmbaowOxZmJOFVVHVmYkAKOpJwKgV4ca9PO1BWXxt7dXZfVvKQvGRm4/WBwnur95mC00qoNxI1hPDbXkonE7bIJVx6xnBOJoU94dPzyDHUblXubfQKUpQKUpQKUpQKUpQKUpQKUpQKUpQKV8ZsDJ7CqTrHpl0m3YqbrmMO4hVpR++PY/jQXeoriXR2urcxLLystG27bvB5bBwrLkZQlQGGRkZHjXD+N/T/PMQmmbrePHtSOqGZj5AZZUX5dflXNL7ia8m3c67nkDZyHkdgc9xgnGPhQdz4o9NTafJyd1vfSrkSNCHgSPHgxLyAt5gHpg5x2qR068vtUtobyKwS1nwRFcG4MTlMgjC+rvzIWP3JBg4yPutVa9E/oYBVbrVIs5wYbZx0x3Dyr4/BD9fKu4KoAwOgFByKbi69iN7Pd2iXNzppRTFE+2G3WRATcKjAuxYFsueoUEDaNxPnhn0n2+ojF/qJszlvyaP8AJo2XsCboksT1B9loz36EDJuXGmkzR7r6wGbmJAJIe6XcKncYmXBy4BYow65JHY1UX9HZdFv+HLpbb1lAzQsA0LhupAyrcsjLDYVIB6ezig6Voml2sSk2kcShzuZ48EyE92Zx1cnzJJqSr8yXWoPaXjQ6ijWF0Np9dsvsw2clXlgQiOaMkkkxhW6EYPar3P6YLvTuTFqVoJw6Bo72BwI7lDgrIi7ducEEjI75wARQdgpVP4O9KthqLCOGQxzHOIZQFc4yTtwSr9ATgHOOpAq4UClKUClKUClKUClKi9R4os7dwlxdwRMeoWSVEOPPDEdKCUpULxFxdbWdpJdSOGjQDGwhi5Y4VVwepJP/AO+FcitvSdrOs3HI0tEtVALNIRv2jBxzJGUhcnAAVc58cZoO7E4qkcR+mXS7MshmM0i90gAkx1wQXJCAjxG7PwqtR+j3iGdJIrzV4xFKrI4VTKWVhhhgomOh8DU3wt6FNOsiJJFNxIvtb5sbFI8RGPZHbPtZI86DR4g4qu9Tsri3tdHvF5yFBJNst1GcHPtt1HyrhV9Yvpl8qycmWW3ZXZBueNXHtBHPs7iDgkDI8MnqB+hdS9MFuZ/VtNhkv5+vSHAiGMdTKem3qPaAI+Nce9J+nzQXyXV/Hbie5zIbOMuyoqqEjaVt3Ukg5C9G2N1GaDR45a9mtrK7v7hWNzzTbwKoXlxqQC2FAC5O3A6kgA56YrqfoU9GKwQet30CmeQq0KuAxhQDIbBHsuxOfMAL2ORVb9B/Dyahc3F3fK0rWvJWEMAIgTvOAoGPYCptQYVd3btj9AUClKUCqTwvpx0/UL2GSU8q9lM9opxsDEM1xGD4Pk52eKqCMkPtu1Q3FfD3rkAQNsljdJoJMZ5csZ3I2PLup+DGg1uM+A7XU4glyntLnlyr0kjJ8j4jzU9D88GuI8VTXWk7dN1FlvbF0DRdNkkagsoaJzkxyKfukuuMDsTXdeGOIjciZJYxFcWz8ueINuCsQGVlb7yMpBU4HiPCtXjngG21SEJOCrpkxTLjfGT3791OBlT/AAOCA4n6KuDZ3dL/AEyeCSW2kkRoLlXiwGVlVsxls7kbPkDkZO3rf9e9KepabsbUdKQRO4QSxXCkE4ycLgnOAejbc471FQX8/D0toLu2Q2gR7Y3Vv3l3OZYjJG3tCRCJT3wRK2M4xXVNN1K1v7YSRMk8Mox1AZT5qysOh81IzQQ3BnpOsdT9m3dllAJMMg2uADjIwSrD5E4yM4q2Vz7VvQlYSSGS2aazkOcm3fapz3G05wPguBVZv/QnfW6yTWOrztKoLJH7SNIw6hTJzcDPbqMedB2elcN4Q9L19a3UdpribFY7edKhidO4VmwArx5wN2O3XJroGo+l/SISA16jk/4SvL/FFIH40FypUNoPGFlejNpcxynGSoOHAPmjYYfUVM0Glq2kpcRmORpFU+MUkkLfvRkHHw7Vzq+//njTnYss1ymepAdGGT45dCfxNdSpQc50X0C6XA251luCDkCZxtH+2MKD8jmr/ZWEcKBIY0jReyIoRR8gBitHXeKrSzCm7uY4t2doY+02O5CjqQOnUDxqi8a+mS09Ulj0y55l3JtSFUjkJy7BSQSmNwBOB3zjpQWHjP0oWOm+zO5eUjIhiAZ8ebZICD5kE+ANc81nivUeIYfVtOspIIGb7S4eTEboAQUYhO2e4Usenat/0T+iWWGU3upgGVgxSF8SMC5yZZGOfbPXp1I3dTnoOwgAdqCl8B+jm10iJ5NwaYr9tcPhQFHUqo7InTJ8TgZPQYoupRNr9xexWkKtCZ4h/aMg9mKKGNAI4hgF2LtO2CcYkGcZBHr008Sz3dzb6VYMsgl2mTlOHZn3HEbhfcVAA5z5g9NtX30XaN6nZPaFw7200qOwGMltsg6ZOPZkU/WgmuF+GYLC2jt7ZSETuT1Z2PvOx8WP4DoBgACpalKBUNw9xfZ33N9TnWXkttkwCME5wRkDKnBwwyDg4NTNaen6PBBv5EMcXMYu+xVTex+8cDqaDU1Ti20tri3t55gktycRIQ3tHOB1AwuScDJGT2qXrTu9GglkjllhjeSLrG7KrMn7LEZH0rcoKvr+iXSXBvNN5XNZUS4hlyEuEjJKYcdY5FDOAeoO4Z7CrJBIWVSVKkgEqcZUnuDgkZHboSKyUoKtx1psdybC2mj5kc1w3MU59xLa4YnI7e0E6+ZFc4g4cv8Ahu5lntYpL6ykU7o1bayHI2tIoVuqjI3quD1zt7V0+1/KNRkkH5uzQwL5NNLskmPbrsVYlBHi8g8KsNBReCvTBY6jIIl3QzH3YpcDfjvsYHDH4dD0PTpV6rmXpd9GL3yx3NkFW5gBO0AIZhkMBvGMOpBxnzPavHA/pftRZRR6pdcu7i3RzLIkqtlWZVLezjdtAz45znFB0bUdKhuEKXEKSofuyKrr+DCqjcehXRnYsbPBPcLJMi/RVfA+lWrSNbt7qPmW0ySpnG5GDAHyPkeo6HzreoK5pno60y3KmKxhDKQVZlEjAjsQz5IPxqx0pQKxXMbMjBH2MRgOAGK/EA9Cfn0rLSg5rd+gm0nmM13d3k7scsXkTr8OkeQvkAQB4VaOGvR/YWB3Wtsquf8AmHLyde4DuSQOnYYFWKsN3dpFG8krhEQFmdjhVAGSSfAUGauFcYcbS6zqMel2Fxyrdy6PMMkTFVZn7HJjwpAGcN3PTFTuu+n2zOYrGCa6kf2UwOWrFugAyC5Pw29akPRB6Mf7Oh59yoN1KOo78lP8MHxY92I+A8MkJvgX0a2mlp9iu+Zhh53A3sO5VR2Rc46DyGScVttJ6tqPtdIr8KAcdFuYlIwT5yRKoGen2GO7AVYq1NV0uO4ieKUZVsdiVZSCCrKw6qykBgw6ggGg26VXLHW5LZlg1BhkkLDd4CxT5OFVz2in7AqcBj1TxVbHQQ0GoNHetby+7MvNt28yvSeL5qdrjr1EjY6JUzUfreipcxhWJRlYPFKuN8Ui52upPTIyQQehBIOQSKjIeKjANmpLyWX/AKgBjaygffEnURZ8UkIIOQCwG4hY6xmYbgufaIJx44BAz+JFQEnHNu/s2P5ZIegWD241PnJMPs4l8epz5Bj0rf0TSWi5kkzB55iDK4ztAXOyJAeojQE4HiWZj1Y0EpULxDrLx7ILbDXU+REDkrGo9+d8fcTI8tzFVyC2R51HiP7Q29momuB7wziKDIzumce70IIQe22egxlhn0PQhAHd3Ms8uDNORguR2VV+5EuTtQdsknJJYhsaNpSW0EcSEkIOrNjc7ElnkYju7MWYnzJrdpSgVXOJ/R5YagQ11bqzjoJFJjkwOwLKRuHwORVjpQUHhr0Qw6fPzrK8ukzjfGxjeN1ByFZdgyO+D3Gehq/UpQKUpQKUpQKqfG3A76nsilu3itQMvDEoDyuDkM8jEjaPBNvfqScDFspQV3hj0fWGn9bW3VX7GVsvKc9/bbqAcDoMD4VYqUoFKUoMVzapIjJIiujgqyMAysD3BB6EVBDhmaAj1C6MaD/p5gZ4AP1PaEkfkAH2AdlqxVH63rC20W8qXYkJHEvvyyN7ka58T5noACTgAmggNU44ls2hS8tAXnflxC2mSQuTgAlZuUVGSo7kAsozkipX+82AN9pdqT4ckuR9Yyw/jWPT+GQySteBZJ7lQs5GSqr12wxk4Kxpk4PQlsscE9McV/PZjZcpJPEvu3MSGWTGcASxRguXwffRSDgkhO1BlbiCdiVg0+dumQ8pigiz4A5YyD5iM1p2sdxdyTpcXARIiiyQ2u5AGZNzRtckh2IDI2UWIjcvU9RWxNxG8wKWMMjOcAyzRSwwxZ++eYFMuP0I8knAJQHcJTR9KW3hWNCT1ZmdsbpHclpJGwANzMSxx069MCgieGbZbWa4s1XCLi4hOMexOz70J+8yyIxz32yJnPc2Oq/df+L22M/8Jd7vL89abM/Hq+PrVgoFKUoFKUoFKUoFKUoFeUkBGQQR5jqK+TICrBuxBB+R71yzheU2q2g02BpjiT1mGLYiS2ySPFbXZ3FUFxIqIwOQZF35zhSA6tSq/Hx1Z52zSm2fONt0rWxJ8lMoCv8ANSRU5DOrjKMGHmCCP4UGSlK+M4HUkD59KD7SoS741sY2KG6jaQd4ojzpf+1FufxHhWv/AHgu5ulpYOF6fbXberpg+IjAaUn4MqfOgsRNUa94tt/X2mZZZbe1iCpNDHJNEJ5XZJVygILhVjUEZxvcEjJFS6cJvN11G4Nzn/kKvJtR8OUCWkH+qzjyAr7x3GE0i/CAKEtpioX2du1CVxjtggdqDIOIbhyRFps+PB5XghQ/TmM4+qVjbiG6iBe7sdsYzl7eU3RQAZ3MnLR8fsBz8Kn4JNyqfMA/iM17oNU6pDyDPzF5IQyc0EFNgG4vuHQrjrmoDTtOvLhFuJLya3eTDpbosJjiQ9UjdXQsz7SN53D2s7dorZn4KhZm2ySpDI2+W1QqIJWzuO5SpKgkZZUKh+u4HJzYKCh6jpV3DfW0xvgZbpZLXJhHIUqvPjCxB9wB5U2SXLEsMEAAVNxcTPC6x6hEIS5CpOhL20hPQDeQDCx6YV8AkgBmNeuOBts2mHQ2jx3WQMnbA4eUD4tGJF/3VMz26Sxsrqro6kMrAMrKw6gg9CCKDNSqvYO9hOlu7M9rOdtq7Es0L4J9Wdj1KEAmNiSehU/dzaKBSlKBSlKBSlKCM4k0Nby1lt2kkjWUAM0ZAbAIJX2gQVbG0gjqCR4190PQY7WMpHuYsdzyOQXkbAG5iAB2AAAAAAAAAAFSVKDxJErDDAEHwIyPwNQ78EaeWL+pQBj3dY1Rj/uUA1N0oIE8EWn6MvyFxcgfgJMUPAmnnG+zikI8ZV5x/GTdU9SgwWtjHEu2KNEHkihR+AFZ6UoFVf0nzhNH1Ak4zC6/v+yP6qtFUX0y4fTBBnBu7i1gXzJaVW6fRCfpQXOwGIo/2F/kKz18UYGK+0ClKUHiaEOrKwyGBBHmCMEVC8EzMbKOOQkyWxe2ct7zG3Yxbzn9NVV8+IcVO1XbMcjU54+yXka3Cd/zsIWGb4DKerkD4PQSWvaSLm3lhJ2lx7LjvG6ndHIP1lYKw+Irxw3qpubSGVgFdlxIoIOyRCUlTI/RdWX6VJ1XuECB69GvaK8nH1lCXB/jOaCw0pSgUpSgUpSgUpSgUpSgUpSgUpSgVQ+Nl9Y1bRrXGVSSS8k6+7yF+yJ+Bc4q+VQ+EsXesapedClvssIT1z9n7c/f9cjB8v4hfKV4mmVFZnIVVBLMegAAyST4ACoCHiK5mjMlvYtyyDsaWRYZJB911jwcKe45hQ+YFBsS8VxcySOGOW4aI7ZOSm5Y28VLsQu8eKglhkZFbej63FcqzRE5Q7XR1aOSNu+10cBlOCD1HUEEZBqs8C6jMNPto4rNt0SBJXkdYlaZSVnKkbjIS4Zi+Np3e8TnHy3t5by+nkWWWweJI4ZIlWBppRkvHKWdZE5fWRVKgn84CQQVAXaoHjG3YQpcRqWksnFwqgZZlVWWdFA7s0LygD9IrWK3vLi2uYILiXnxXG9YpmVUlWVFMnLkEYCMGRXIYKuNmCDkGrGaDHbXCyIrowZXAZWHUMGGQR8CDUHwkg3ahIpyJLyY/WJIoG/90JrT0O9Wye5tJTtjgVrm2Y9B6sclkH+i+5ceCNF51v8ABFuy2EBddryhp5FPdXuGadx9GkI+lBO0pSgUpSgUpSgUpSgUpSgUpSgUpXx3ABJOAOpJ6AUEVxLrBt4fsxumlIit4/05XztB8lGCzHwVWPhXnhLh1bG0igVi5UEySHOZJGO6Rzkk9WJPc9MCtHh+P1uc37j2NrR2SnwhbaXmI8GlKqR5IqdiWFWagi+KdJa6srq3RtrTRSRqT2BZSBn4Z71Gf38tI4s3j+puBh4pwY2VgPaCEjEoHgyFgas9V3jWI8q3cqWihuIZbhFG4tGmeu3uQj8uQgdcRnv2oIzgriWGHT4Y7hZLcW0ax754pIEkSIbFmBcYwyru25yM9fAnPbxSX1x61bzy28AjVI3VI83Q3Fy5WaNsQjoFboW3OR7JUtOS8Q2qwc9rmIQ43czeuwg9sHODn4VXOFpdQitwBaRtCzStAhkMEsMTSM0MTxtGQNsZUdDkdFK9M0GzZwTvqe28dGFtHzbXYpQPzC0ckjgscSIuEwMDEpP3tqWyoXRtKm50lzdMvNkRI1ijJaOGNSzbQzAF2ZmJZ8LnCjA25M1QVP0j8Lm8tS0S5nhDNGoO0yqwxNblv0ZU9n57T4VOaBrcV3bRTwH2JFyAe6nsyMB2ZSCpHmKkKo1039lX/N7WN+4EoA6W902AsuR7scvZvANg5GaC80pSgUpSgUpSgUpSgUpSgUpSgVW9ff1qdbFD7G1Zbxv8okhIM+cpVgf1FftuU1K65q620DysCxGFRB70kjkLHGufvMxVR86w8N6S0EP2rBp5WMtw47NI2M4/UUBUUeCotBKKuAABgDwFfaUoFKUoI2Phq0WbnraQCY9eaIkEmfPfjOakqUoFKUoFamq6XHcwyQzrvjlUo6nxB+I7HxBHUGtulBTeDtTlt5m028ZmliXdazt/1VuOxz4yx9FYdzgHr1NXKoHi/hj1yFeW5iuIW5ttOO8UgHTP6SN2ZTkEH4CvPB/E/rcTrKnKubduXcwHvHJ5jzjb3lbsR8qCwUpSgUpSgUpSgUpSgUpUPr2quhSC32m5nzy93VY1XG+dwOpRMjp95iq5GcgNLAu9ROesWn4x5NdSp1P/AKcLjHhmc+KVZartvwHaIgCh1f3nnjkeCaVz1aSR4Su9iSSc9OvbHSs6aDOjEx6hPjwSVYZUH15YkP1c0E3SoSKHUVzultZfIcqWA/U82T+VfItQ1AfnLKEj/KuS5P0kgjx+NBOUqBPEc4OG0u6xn3la0dfn0uN2PpWSXiqNBl4LpflbTSf/AFK1BNUqEi4ytm/x1/1La6i/riFepeMrFBmS6iQebts/qxQTNKhxxbaEZWcOP1A0mflsBzWIcZwFtqx3TH4Wl3t/eMQX+NBO0qCm4lkz9lp13J8QIIh9edMh/hX19Qv2I5dnEoPczXBVh/tiicH94UE5VL45tWglgvrQj1oMkHI/87G7dYP216ur/dCsT7OSJk6ffSbuZeJEp7C3hHMXz+0mZ1b/ALYrPp3DsMLmQBpJSCDNKzSyYOMqpY+wpwDtQKvTtQbGlaolxEskZODkEEYZGUlXRh911YFSPAityq3eAW+oQtER+WkpND1yTHGzLcgDoCoURuTjIaPrlVDWSgUpSgUpSgUpSgVAzcOSi4nuLe7KSTKilZI45o1EYwoXGxwuSzbd+Msx6ZqepQQQGpIve0nb5TWo/nNXo6teIuZNPLnxWCeJ/wADNyqm6UEL/eUhd0tldR4GSOWsx/CB3z9K8xcZ2x7i4T/UtbqIfi8QH8anKUEE3HWnA7XvrdD+i8qRn8HINb1rr9rIAYrmFwexSRGB/A1HSor6smepgtH6dD/xEyYP/wAYj8alZtJgf34Y2/aRT/MUGwkqnsQfkc17qDk4F01jltPtST3PIiz/AE1D2HDNsdRuVSIJDbwwIscbNGnMkMjvlUYDIQQ46dm+NBdK15r+JPfkRf2mUfzNRkvBNg+OZZwyY/xFEv8AXms9pwvZRfmrO3T9iKNf5LQYDxvp27b6/bFs42rNGzZHcbVJOaPxhb7gqLcSE4xy7a5dev64j2D6mplIgvugD5DFeqCDOuXLFhFp8vQey80kMUbfuu8g+qV5NpqEv5y4itlI6rAnOkB+E03s4+cNT1KCO0zQYoGd1DNI/vyyM0kjAEkDcxOFBJIRcKMnAFSNKUClKUClKUClKUClKUClKUClKUFe0pd2qag+eix2cI+BUTSn+E61YarvCqkz6o5Hv3eAfMR21tH/AFKw+lWKgVXeDsP69P1+3u5+/lb7bUY+H5Pn61PXM4RHduyKWPyAyahuBYSum2e8Yd4UkcYx7co5smR4Hc7ZoJ2lKUClKUClKUClKUClKUClKUClKUClKUClKUClKUFd4FbdbzOTnfd35z8BdTIP4KKsVV/gF92m2rgY5qGXH+szSH+urBQQPHbN/Zt4EOGkieJPD2pRyl6/NxU3DEFVVHZQAPkBioHjVd8VtFn87d2g+YjlWdh+7C1WGgUpSgUpSgUpSgUpSgUpSgUpSgUpSgUpSgUpWC8vY4UZ5pFjRerO7BVA+JPQUGesF7Ltikb9FWP4AmoRfSJpZOP7RtvrKgH4k04k12JtMvpbeaOTbbXDqUdXBxExHVTQbPBduU02wQ91trcH5iNc1M1q6XHtghX9FEH4KBW1QQHEEe+70tf0Z5ZT/ttpk/nKtT9UvizWWg1PTtkEs7GG92xRbcli1thmLsFVQA/tE+OPGtz1rWJPdgsrcf5kstww+aoiD8GoLRSuf6rxNf20sMbXVlPPI8aizigm5rKzAM2eexjULuO9l2jb49q6BQKUpQKUpQKUpQKUpQKUpQKUpQKUpQKqnF3D081xbTxRw3C2+/8AJZ2MaF2wVmVgrDmLggblIAYkEHva6UFUfXLwghtElPh0msyp/GUdPmKr+u8FPfI6jRrK2Mow1xI6GaPPQuFgTDMB1GZME9+ldLpQYrWHYiLknaqrk9zgYyfjWWlKCB1nhUzXC3EN1NbzLGYt0fLdWQtvwUlRlznxGD55wMa39yWf/itRvJh+gJFtlPz9WWMkfAmrPSgj9I4ftrVSLaBIg3ViqgMx82bux+JJqQpSgUpSgUpSgUpSgUpS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60848"/>
            <a:ext cx="2761481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7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8000" dirty="0" smtClean="0"/>
              <a:t>MUY BIEN!</a:t>
            </a:r>
          </a:p>
          <a:p>
            <a:pPr marL="0" indent="0" algn="ctr">
              <a:buNone/>
            </a:pPr>
            <a:endParaRPr lang="es-ES_tradnl" sz="8000" dirty="0"/>
          </a:p>
          <a:p>
            <a:pPr marL="0" indent="0" algn="ctr">
              <a:buNone/>
            </a:pPr>
            <a:endParaRPr lang="es-ES_tradnl" sz="8000" dirty="0" smtClean="0"/>
          </a:p>
          <a:p>
            <a:pPr marL="0" indent="0" algn="ctr">
              <a:buNone/>
            </a:pPr>
            <a:endParaRPr lang="es-CO" sz="8000" dirty="0"/>
          </a:p>
        </p:txBody>
      </p:sp>
      <p:sp>
        <p:nvSpPr>
          <p:cNvPr id="5" name="4 Flecha derecha">
            <a:hlinkClick r:id="rId2" action="ppaction://hlinksldjump"/>
          </p:cNvPr>
          <p:cNvSpPr/>
          <p:nvPr/>
        </p:nvSpPr>
        <p:spPr>
          <a:xfrm>
            <a:off x="6741634" y="5661248"/>
            <a:ext cx="1584176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SIGUIENTE</a:t>
            </a:r>
            <a:endParaRPr lang="es-CO" dirty="0"/>
          </a:p>
        </p:txBody>
      </p:sp>
      <p:sp>
        <p:nvSpPr>
          <p:cNvPr id="6" name="5 Proceso alternativo"/>
          <p:cNvSpPr/>
          <p:nvPr/>
        </p:nvSpPr>
        <p:spPr>
          <a:xfrm>
            <a:off x="764095" y="2122300"/>
            <a:ext cx="1080120" cy="252028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1</a:t>
            </a:r>
            <a:endParaRPr lang="es-CO" dirty="0"/>
          </a:p>
        </p:txBody>
      </p:sp>
      <p:sp>
        <p:nvSpPr>
          <p:cNvPr id="9" name="AutoShape 2" descr="data:image/jpeg;base64,/9j/4AAQSkZJRgABAQAAAQABAAD/2wCEAAkGBhAQDw8PEBAPDw4PDxAPDw0QDw8NDw8PFBAVFBQQEhIXHCYeFxkjGRQUIS8gIycrLCwsFR4xNTAqNScrLCkBCQoKDgwOGg8PGikkHyQ1LSkqKTUsLCwsLCosLCwsLywsLC8sLCktLCwsKi8pLCwsLyksLCwsKSwsLCwsKSwpLP/AABEIAOAA4QMBIgACEQEDEQH/xAAcAAEAAQUBAQAAAAAAAAAAAAAAAQIDBAUGBwj/xAA/EAABAwIDBAcGBAQFBQAAAAABAAIDBBEFEiEGMUFRBxMiYXGBkTJScqGxwRRCgtEVI2LwkpPC4fFDVIOisv/EABsBAQACAwEBAAAAAAAAAAAAAAACBAMFBgEH/8QAMxEAAgIBAgMECQQCAwAAAAAAAAECAxEEEgUhMRNBUaEUIjJxgbHB0fBhkeHxIzMVQmL/2gAMAwEAAhEDEQA/APcFKIgCIiAIiIAiIgCIiAIiIAiIgCIiAIiIAiIgCIiAIiIAiIgCIiAIiIAiIgCIiAIiIAiIgCKh0gCxZcQG5vaPd+6hOyMFmTwj1JvoZhKpMoWBmkdxyju1KqbRX33Pifsqnpilyri35fz5E9niZDq1g4j1VP8AEG8/qjKMDgAqxTr3tNQ+kUvz4HmI+Jb/AIg3+wVW2uYeI9VJp1S6kB4Ap2moXWK/P3GI+JdEwKrDlguoeQI+E2VH8xu437jofVeemKP+yLXn/Pke7M9GbJFgR4hbRwLfHd6rLZKCrVdkLFmDyQaa6lxERZDwIiIAiIgCIiAIiIAiIgCIiAIipc6yAklYlTXBum88hvWPV1+uVu/ieAUUtJfU8d5O8rW6nXKEuyqWZeS9/wBjLGvlmXQgNfIdd3ujd581lxUgH7BVtsNyF6qJRT32vdLyR65dyLgAG4Kc6s51GZZvTEuSI7S/nUZ1ZzJmXnpw2l7OmdWcyZl56aNpfzqDY71ZzKc6l6anyY2iSmB3eiw3ROYezp3cCs0PQkHQrDLZJ763tkSTfR8yzT119Do7l+yzA5a6ppOI/wBwrdNWlpyv8nfYqzp9dmXZXcpdz7n/ACeSr5ZibdFQx91WtoYgiIgChEQBEupQBERAERCgIc6y1OIV5vkb7R3nkOau4nXZG6bzoBzK19HD+Z2vEnmVp+Ka/wBHj2dftvyXj9jPVXu9Z9DKo6Wwuf8AlZZlWO6W6By5+F2yOI/F+JmcXLmy91inMrOZazaPaSGgpn1M5OVtmtY3V8sh9mNg5n0ABJ0ClGcptJc2yLWDc5kzLwyfpvrzLmZDSthvpC5sj3lvIyhw1/T6r0/YzbSHE4DIwGOWMhs8Djd0bjuIP5mngfHcQVbv0t1Md0ly+RBNM6XMmZWsyZlS3ktpdzJmVrMmZN42lzMmZanaLaKGgpn1M5ORlg1jbF8jzo2Ng5kryKp6b68y5o4aVkN9IXtkkeW33GQOFj5eqt0aa29Zh0ItpdT3PMozrmdi9tocThL2Dq547CenJzFhO5zT+ZhsbHuI3hdDmVeblVJxlyaJJZLwlWPV04cLjzCklU9ZZY52747ZE1HDyi3Q1pacjj8JP0K3LHXWgq4wdR/Z5rKwquv2Xe03f3jgVvOFcQdy7Gx+suj8V9zFdXj1l0NuigFFvSuSihEAREQEoiIArNRLlCulaTHKuzco3u0/f5KFk1XFzl0XM9Sy8GC6brZC78o0b9ystjuCxKdlgFkNK+cX6iV9zsl3m0UFFJIvtKqBVsFVXUlMi0V5l4f0yY8Zq9tKD/LpGC4voZpAHOJHMNyj9RXtwK+ZtsJ+sxGvfzqpR/hdk/0re8Fjvucn3L5la7kjW3XTdHOOmkxOnde0c7hTTDWxbIbMNuYfl9SuUuoMxb226OYQ9p5Oabg+oC6iyCsg4Pv5FZPDyfWt0urMT7tB5gH1F1XdfPtxfwV3S6ououm89weK9M+OmWuZSA/yqVgc4X0M8guSe8My/wCIrz662e2dUZMTxB5/7yZnlG7qx8mLT3XeaWtV0xivBFCTy2dP0fY8aPEqZ+a0czxTTDgWSEBpPg/KfVfReZfJhlLe0PaYQ9vi03HzC+raeTMxjubWn1C0XG4qMoT8cr9v7M9Hei6SqXFMypJXNuZaSKXlYcryxwkHDeOY4hZTirErbhY67pVWqyPVE9qawzf0dQHNBB3i6yVzmBVViYz+U6fCf7PyXRAr6PRarq42R7zVyjteCVCIsxEIiICUREBbmdYFcrWy55u5un3P2XRYjJZpXKwm7ieZJ9T/AH6LS8at2abau8saaOZmexXAVaYrgXDGxZcBVQKtgqbqaZDBcBXzZtpTdXidew8Kl7h4Ps8H/wBl9IXXjnTRgBZURVzAermaIZSNzZWewT8TdP0LfcDuUb3B/wDZcvf1K+oj6uTzghIqcyOZE32pXtib8T3Bo+ZUXXX9FmzxqsRjlLbw0Z66Q2u0yf8ATZ437X6V1l9qprlY+7mUorc8Hv7BYAcAAB4BTdUXS6+cbzZ4K7pdUXS6bhg+btuaXqsUxBnOqkk/zbS/61o16V017PObPFXtBMcrRBMfdkbcscfEEj9I5rzO6+g6G5XaeE14YfvXJmunHbJouRwmRzYxvkc2McdXuDR9V9VQtyta33Wgegsvn7ou2fNXiMbyLw0hFRKeGYX6pniXa/oK+gbrnuP3p2QrXdzfx/os6ePJsm6glQSqSVzbZbBKocpuqXFYz1GGJMkzXcCcp8D/AL2XWU0l2hcfXjTl38u/7+S6TB58zGnmAV2vAbt1Mq33P5lHVRxJM2SKUXQFUIiIAiIgNPjktmO8CtDBv+S2+PO08x9VpYDr6LmePvlBFzS9WbBquAqywqsFckXWXAVN1SEBQiV3WLieGw1MMkE7BJFIMr2HjyIPAg6g8FkXRSjJxeV1GMnl8/Qawy3ZWvbBf2HQtfKByEmYDzLV6Bs9s9T0EDaenblYDmc4nM+R53ve7if+AthdFav1+ovio2Syl+fEhGqMXlIrul1Sip5JlV0uqUTILGI4fFURSQTMEkUrS17DuI8eB7xuXmlR0FxmW8da9kF75HQtklA5CTMB6tXqShWtPrb9PlVSxn87yEq4y6o1mzmzlPQQNp6dpDQcz3uN5JX21e93E/IcFtLqEuq85ynJyk8tk0kuSCi6EqFA9BVDipJVLl6SRh1e4ra7OydkDkSPIEgLU1JWfs8dSO8fQLpuAP15L9PqVNV0R06I1SutKAREQBERAc9j/D4h9VpIXa+n0W92hb2Suea/teOq5vjscxiy5pXzZso3LDxnaGmo2CSplbGDo0aue88mMGrvJWMZxplJSzVL9WxMLso3uduaweJIHmvAMWxeaqmdUTvzyvOnusbwjYODR/utTw3hj1bcpPEV+7/RGe67s+S6nqlR01UwdaOlqZG8HkxR38rk+q3myvSLTYhIYWtlhnyl4ikDSHtFrlr2kjS+42K8Qw2lE00UJkbEJZGx9a5pc1hcbAkAjS9h5r2PY7o1ZQTfiXzmeYMcxloxFGwOtc2uSTYW3rYcQ0Wh01TXNTxy6vP095hqnZN/odsl1F1K5YuC6m6hF4CbqbqlLoCq6i6hEBN0uoRATdRdQl0BxO0fSvSUkz6dsctRLGcshjyNYx/FuZx1I7gsOh6aaN7gJYKmEe/ZkzR4hpzegKo2k6IWVFRLUQ1JgMzzI+N8QlZnO8tIcCLnXW+9eS1cIZJIxr2yNY9zBK0ENflNszQeBsut0Wh4fqa8Ry5JLPVNP5FKyy2D5n0nh2Kw1MYlglZLG7c9huL8jyPcVecV87bK7Uy4fUCeMl0TrCeEHsyx+G7MOB8uK+go6lr2Ne03Y9rXtPNrhcH0K0/EeHPRzWHmL6P6MsU2qxfqWah31WxwEdo+I/8AkLUTOu4DvW6wFupP9R+q2/AYetKRh1T6I6VqlQFK6gohERAEREBqcaiu0rjy6xb6emn2Xd18d2lcNXx5XPHI5h4cft6rV8Vq7ShtdxnoliZaxvBmVtLJTSFzWyBvbbva5rg5rhzsQNFqNkOjeCizvlcKmZ7XR5yzIxkbhYhjbmxI3m66CmluAs1jlxq1N1dbqjLEX1RsXXFvc0fO2P4O6jqpqV1/5T7MdqM0R1Y8HwtrzBXtPR1tV+Oo2h7r1NOBFONLusOzLbk4D1utT0pbJGphFXC29RTNOdrRd0sGpLRzLTcjxI4ry/ZvaKWhqGVMRvbSSO/ZmiJ1Ye/iDwK6aUY8V0aa9tfP7P8AOhR/0WfofSIKla/BsZhq4GVELs0bx+pruLHDg4clnLjpRcW4yWGjYLnzRVdLqm6KIK7oqUXgKlChEBKKFF0BKi6i612PY7DRU76iZ1mMGjR7T38GNHElTjCU5KMVlsPkss57pP2r/B0hijdapqgY2W3sj/6kndpoDzI5Lx/ZnBXVtXBStByvd/MIv2YW6vPpp4kLF2gx+WtqJKqY9p50YCS2OMezG3uHzJJ4r17os2RNJTmpmbapqWg2Is6KDe2M33E7z5DguxxHhWj/APb+f2X51Nfzvs/Qp2m6J4KqcTQy/hQ6wmjbGHteBpmYLjK62nEbjbn19PTthijiZoyJjY2A6nK1oAv6LJe5YlRIuYnqbboxhOWUuheUIxba7ywH9u/BoJ9NV02z8NmhcvTC/wCtwHkNT9vVdthUNmhdfwerZTu8ShqJZlg2CIi3BWCIiAIiICiVtwuPx+myuz8OPgd67MrUYxR5mlRlFSTi+89TxzOLpn5SWngfktlE9amojLT3s0PezgfL9ll001wuB1mndNjizbVT3RybNrl5F0k7Augc+upWl1O4l9RC0XMDjvkaB+Q7yOG/du9XY9XL+fcsej1c9JZvj8V4o9sqViwz5/2T2vmw+XrIu3C+3XU5NmyD3gfyutuPqvc9ndpqeviEsD77s8TrCWJ3uvb99x4LgttOirOXVGHgNcbufR6Na484juaf6Tp4Lzamq6ijnzMdJTVMRynTI9v9LmneO46Lo7dPp+KQ7Sp4n+dV9f6KSlOh4l0Ppu6leWbO9MrdGV8eU7vxMDS5p36vi3jh7N/AL0TDMap6luenmjmb/Q8OI7iN4XNanQ36Z/5I8vHu/cuQsjPozPU3VF0uqZkKroqbpdAVKLrXYrj9NStzVE8UI4BzgHHua3eT4Bec7S9M1wY6CO3D8TM35si+7vRXNNoL9S/8ceXj3fuY52Rh1Z3u0+11Nh8eed/bcD1cDbGWUj3RwHedAvBtqNrKjEJjLO6zGk9VA0/y4W93N3Nx+Q0WFLLUVc93GWpqZTYb5JHHkBwHyC9P2I6KRGW1NeGukFnMpNHMjdvvKdzz3bh3rpqqNNwqG+x5n5/BfX+im5TveI9DXdGfR66RzK6rZaJtn00LhrI7eJXjg0cBx37t/rhcoJVtzlzWr1U9VZvn8F4Iu11qtYREj1rauW+g3k2CyKiVYUNyc/G+VnxcXeX7KWlodtiihOW1ZZtcHps0g5M7I7zxPr9F2lOywC0uA0GVo0W+AX0CuCrioruNQ3l5JREUzwIiIAiIgCtzR3CuIgOMx/DSDnaNRw4EcQVoYn5SPdPs34c2nvC9ErqQOBXE4thxjcTYlh9oDf8AEO9aziGiWohmPtLzM9Nux8+hXFKslr1qoX2trcHceYWbHKuJsrcHhm0TT6GYCtVj+ytJXNtURBzgLNmb2JWeDxr5HRbBr1WHKEJyrlug8M9aTWGeRY50OVMd3UkrahmpEUlopt24O9l3yXFVuF1dG+8sNRTPabdYWvjH6ZBofIr6VDkNiLEXHI6hbunjt0FixKXk/t5FWWki/Z5Hz3QdIeJQgBlZK4D8suSfyJeCfmttH0w4mN5pneMBH0cF6zV7JUExvJR0znH83UsDvUALWS9F+EuNzSAfDLMz5Byz/wDJaCfOynyX8EOwtXSR5zJ0w4mdxpm+EF/q4rT1+3+JTAiStlAP5Yy2nFuV2AG3mvXoei/CWm4pAfilmePRzitpR7J0EJvHR0zD73UsLvUhP+T0NfOunyj/ACOwtfWR8/UGD1dW68ME9Q5x1kDXPBO7tSO09Su2wPoZqJMrqyVsDN5iitLKdNxd7LfmvYBYCw0HIaBQSq9/Hb5rFaUfN/byJx0kV7XM1WA7LUlC3LTRNY4+1Ke3K/4nnXy3LaEqC5UOetJOcrJbpPL8S0kksIlzljyypJIsSRxdu9dwHNTrrcnhBvHUszPzHKDYWu53ut5ra4LQZ3B1rNGjByb+6waCj61wDQervcni88z3cgu2w2hDGhdpw3RdhHdL2n5Grvt3vC6GXTQ5QFfUAKVtiuEREAREQBERAEREBBC12I4eHg6LZKCEB53XYe+BxIBLCblv3HIqIHBwu091t2vIjge5dtW4eHg6LksSwNzHF8fZPyI5EcQtZreHw1CyuT+ZnqucPcQ1yutKwYcRF8soyHmfZPg7h4H1WxZCD7J8jvXJ36KyqW1r8+vwNhG1SWQHKoFOpI4JkKputruMu5EqVTZTZR2MZJS6iyZU2MZF1SXKcidUTwUlW2NyLbnK09yyHQ23m3dvKwKjEWNOVgzv5NN/8Ttw8B8lbp0dlktqX5+eJjlaksiWwBLiABvvw8f23q3TUzpzYAtj9C/x5DuV+iwiSZwdJ5NGjW+A+663D8MawDRdXouHRo9aXNmvtuc+SLeF4WGAaLbtbZGtspW1K4REQBERAEREAREQBERAEREAsrE1MHDcr6hAc7iWz7X30XPS4TNCf5bjb3D2m+nDyXoZarEtI13BQnXGxbZLKPU2uaOFhx57NJY3Dvb2x6HUfNbCDGad/wCZgPInqz6OstzU4G13Baip2VaeC18+G1v2W15rz5+ZmV0u8zGtjPP6hT1EfvLRP2ULfZLm/CS36Kn+BzjdLMP/ACP/AHVZ8Ll3OL+DX1J9v7zf9RH7ygtjHMrQ/wAEqDvmm/zH/upGyzne0XO+Jxd9UXC5eMV8G/qO395sajFqdm9zL8swcfQXK1820BdpExzu8jq2/us2m2UaOC29NgLW8ArEOGVr2m35Ly5+ZB3vuOVZQTz+2SGn8jbtB8eJ81vcM2ca22i38NC1vBZDWWWwrrhWsQWEYXJy6linpA0blkAKUWQ8CIiAIiIAiIgCIiAIiIAiIgCIiAKFKhASihEAUFoUogKDCOSj8O3krilAWvwzeSkQjkriICkMCqsiIAiIgCIiAIiIAiIgCIiAI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52999"/>
            <a:ext cx="2339752" cy="250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Proceso alternativo"/>
          <p:cNvSpPr/>
          <p:nvPr/>
        </p:nvSpPr>
        <p:spPr>
          <a:xfrm>
            <a:off x="764095" y="4144918"/>
            <a:ext cx="1080120" cy="252028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4</a:t>
            </a:r>
            <a:endParaRPr lang="es-CO" dirty="0"/>
          </a:p>
        </p:txBody>
      </p:sp>
      <p:sp>
        <p:nvSpPr>
          <p:cNvPr id="12" name="11 Proceso alternativo"/>
          <p:cNvSpPr/>
          <p:nvPr/>
        </p:nvSpPr>
        <p:spPr>
          <a:xfrm>
            <a:off x="764095" y="3501008"/>
            <a:ext cx="1080120" cy="252028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3</a:t>
            </a:r>
            <a:endParaRPr lang="es-CO" dirty="0"/>
          </a:p>
        </p:txBody>
      </p:sp>
      <p:sp>
        <p:nvSpPr>
          <p:cNvPr id="13" name="12 Proceso alternativo"/>
          <p:cNvSpPr/>
          <p:nvPr/>
        </p:nvSpPr>
        <p:spPr>
          <a:xfrm>
            <a:off x="6750878" y="2122300"/>
            <a:ext cx="1080120" cy="252028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6</a:t>
            </a:r>
            <a:endParaRPr lang="es-CO" dirty="0"/>
          </a:p>
        </p:txBody>
      </p:sp>
      <p:sp>
        <p:nvSpPr>
          <p:cNvPr id="14" name="13 Proceso alternativo"/>
          <p:cNvSpPr/>
          <p:nvPr/>
        </p:nvSpPr>
        <p:spPr>
          <a:xfrm>
            <a:off x="764095" y="4869160"/>
            <a:ext cx="1080120" cy="252028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5</a:t>
            </a:r>
            <a:endParaRPr lang="es-CO" dirty="0"/>
          </a:p>
        </p:txBody>
      </p:sp>
      <p:sp>
        <p:nvSpPr>
          <p:cNvPr id="15" name="14 Proceso alternativo"/>
          <p:cNvSpPr/>
          <p:nvPr/>
        </p:nvSpPr>
        <p:spPr>
          <a:xfrm>
            <a:off x="6750878" y="4144918"/>
            <a:ext cx="1080120" cy="2520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9</a:t>
            </a:r>
            <a:endParaRPr lang="es-CO" dirty="0"/>
          </a:p>
        </p:txBody>
      </p:sp>
      <p:sp>
        <p:nvSpPr>
          <p:cNvPr id="16" name="15 Proceso alternativo"/>
          <p:cNvSpPr/>
          <p:nvPr/>
        </p:nvSpPr>
        <p:spPr>
          <a:xfrm>
            <a:off x="774626" y="2804463"/>
            <a:ext cx="1080120" cy="252028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2</a:t>
            </a:r>
            <a:endParaRPr lang="es-CO" dirty="0"/>
          </a:p>
        </p:txBody>
      </p:sp>
      <p:sp>
        <p:nvSpPr>
          <p:cNvPr id="17" name="16 Proceso alternativo"/>
          <p:cNvSpPr/>
          <p:nvPr/>
        </p:nvSpPr>
        <p:spPr>
          <a:xfrm>
            <a:off x="6750878" y="3501008"/>
            <a:ext cx="1080120" cy="2520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8</a:t>
            </a:r>
            <a:endParaRPr lang="es-CO" dirty="0"/>
          </a:p>
        </p:txBody>
      </p:sp>
      <p:sp>
        <p:nvSpPr>
          <p:cNvPr id="18" name="17 Proceso alternativo"/>
          <p:cNvSpPr/>
          <p:nvPr/>
        </p:nvSpPr>
        <p:spPr>
          <a:xfrm>
            <a:off x="6750878" y="2804463"/>
            <a:ext cx="1080120" cy="2520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7</a:t>
            </a:r>
            <a:endParaRPr lang="es-CO" dirty="0"/>
          </a:p>
        </p:txBody>
      </p:sp>
      <p:sp>
        <p:nvSpPr>
          <p:cNvPr id="20" name="19 Proceso alternativo"/>
          <p:cNvSpPr/>
          <p:nvPr/>
        </p:nvSpPr>
        <p:spPr>
          <a:xfrm>
            <a:off x="6750878" y="4869160"/>
            <a:ext cx="1080120" cy="2520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10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3490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8000" dirty="0" smtClean="0"/>
              <a:t>FALLASTE</a:t>
            </a:r>
            <a:endParaRPr lang="es-CO" sz="8000" dirty="0"/>
          </a:p>
        </p:txBody>
      </p:sp>
      <p:sp>
        <p:nvSpPr>
          <p:cNvPr id="4" name="3 Flecha izquierda">
            <a:hlinkClick r:id="rId2" action="ppaction://hlinksldjump"/>
          </p:cNvPr>
          <p:cNvSpPr/>
          <p:nvPr/>
        </p:nvSpPr>
        <p:spPr>
          <a:xfrm>
            <a:off x="1010013" y="4293096"/>
            <a:ext cx="1656184" cy="11521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ANTERIOR</a:t>
            </a:r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440" y="1560566"/>
            <a:ext cx="2273027" cy="240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63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CO" sz="3200" dirty="0" smtClean="0">
                <a:solidFill>
                  <a:schemeClr val="tx1"/>
                </a:solidFill>
              </a:rPr>
              <a:t>VENTANA</a:t>
            </a:r>
            <a:endParaRPr lang="es-CO" sz="3200" dirty="0">
              <a:solidFill>
                <a:schemeClr val="tx1"/>
              </a:solidFill>
            </a:endParaRPr>
          </a:p>
        </p:txBody>
      </p:sp>
      <p:sp>
        <p:nvSpPr>
          <p:cNvPr id="4" name="3 Proceso alternativo">
            <a:hlinkClick r:id="rId2" action="ppaction://hlinksldjump"/>
          </p:cNvPr>
          <p:cNvSpPr/>
          <p:nvPr/>
        </p:nvSpPr>
        <p:spPr>
          <a:xfrm>
            <a:off x="539552" y="2060848"/>
            <a:ext cx="4392488" cy="86409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 smtClean="0"/>
              <a:t>HELLO</a:t>
            </a:r>
          </a:p>
        </p:txBody>
      </p:sp>
      <p:sp>
        <p:nvSpPr>
          <p:cNvPr id="6" name="5 Proceso alternativo">
            <a:hlinkClick r:id="rId3" action="ppaction://hlinksldjump"/>
          </p:cNvPr>
          <p:cNvSpPr/>
          <p:nvPr/>
        </p:nvSpPr>
        <p:spPr>
          <a:xfrm>
            <a:off x="526524" y="3140968"/>
            <a:ext cx="4392488" cy="86409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 smtClean="0"/>
              <a:t>WINDOW</a:t>
            </a:r>
            <a:endParaRPr lang="es-CO" sz="3200" dirty="0"/>
          </a:p>
        </p:txBody>
      </p:sp>
      <p:sp>
        <p:nvSpPr>
          <p:cNvPr id="7" name="6 Proceso alternativo">
            <a:hlinkClick r:id="rId2" action="ppaction://hlinksldjump"/>
          </p:cNvPr>
          <p:cNvSpPr/>
          <p:nvPr/>
        </p:nvSpPr>
        <p:spPr>
          <a:xfrm>
            <a:off x="526524" y="4221088"/>
            <a:ext cx="4392488" cy="86409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 smtClean="0"/>
              <a:t>COUSIN</a:t>
            </a:r>
            <a:endParaRPr lang="es-CO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95948"/>
            <a:ext cx="3411340" cy="246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7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CO" sz="3200" dirty="0" smtClean="0">
                <a:solidFill>
                  <a:schemeClr val="tx1"/>
                </a:solidFill>
              </a:rPr>
              <a:t>LAPÍZ</a:t>
            </a:r>
            <a:endParaRPr lang="es-CO" sz="3200" dirty="0">
              <a:solidFill>
                <a:schemeClr val="tx1"/>
              </a:solidFill>
            </a:endParaRPr>
          </a:p>
        </p:txBody>
      </p:sp>
      <p:sp>
        <p:nvSpPr>
          <p:cNvPr id="4" name="3 Proceso alternativo">
            <a:hlinkClick r:id="rId2" action="ppaction://hlinksldjump"/>
          </p:cNvPr>
          <p:cNvSpPr/>
          <p:nvPr/>
        </p:nvSpPr>
        <p:spPr>
          <a:xfrm>
            <a:off x="539552" y="2060848"/>
            <a:ext cx="4392488" cy="86409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 smtClean="0"/>
              <a:t>FATHER</a:t>
            </a:r>
            <a:endParaRPr lang="es-CO" sz="3200" dirty="0"/>
          </a:p>
        </p:txBody>
      </p:sp>
      <p:sp>
        <p:nvSpPr>
          <p:cNvPr id="6" name="5 Proceso alternativo">
            <a:hlinkClick r:id="rId2" action="ppaction://hlinksldjump"/>
          </p:cNvPr>
          <p:cNvSpPr/>
          <p:nvPr/>
        </p:nvSpPr>
        <p:spPr>
          <a:xfrm>
            <a:off x="526524" y="3140968"/>
            <a:ext cx="4392488" cy="86409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 smtClean="0"/>
              <a:t>SISTER</a:t>
            </a:r>
            <a:endParaRPr lang="es-CO" sz="3200" dirty="0"/>
          </a:p>
        </p:txBody>
      </p:sp>
      <p:sp>
        <p:nvSpPr>
          <p:cNvPr id="7" name="6 Proceso alternativo">
            <a:hlinkClick r:id="rId3" action="ppaction://hlinksldjump"/>
          </p:cNvPr>
          <p:cNvSpPr/>
          <p:nvPr/>
        </p:nvSpPr>
        <p:spPr>
          <a:xfrm>
            <a:off x="526524" y="4221088"/>
            <a:ext cx="4392488" cy="86409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/>
              <a:t>PENCIL</a:t>
            </a:r>
            <a:endParaRPr lang="es-CO" sz="3200" dirty="0"/>
          </a:p>
        </p:txBody>
      </p:sp>
      <p:sp>
        <p:nvSpPr>
          <p:cNvPr id="3" name="AutoShape 2" descr="data:image/jpeg;base64,/9j/4AAQSkZJRgABAQAAAQABAAD/2wCEAAkGBhISEBEUEBEWFRUTGBQWFRQWGRcUFhUZFhgXFxYXGxgYHCYhGRojHRYWIC8gJCcpLC0sGB8yNTMqNSYrLCkBCQoKBQUFDQUFDSkYEhgpKSkpKSkpKSkpKSkpKSkpKSkpKSkpKSkpKSkpKSkpKSkpKSkpKSkpKSkpKSkpKSkpKf/AABEIAQsAvQMBIgACEQEDEQH/xAAcAAEAAgMBAQEAAAAAAAAAAAAABQYDBAcCAQj/xABGEAACAQMCBAIHAwkGBAcBAAABAgMABBEFEgYTITFBUQcUIjJhcYEjQpEkM1JicpKhsbIVFlNjc4I0Q0STNVSDoqSzwQj/xAAUAQEAAAAAAAAAAAAAAAAAAAAA/8QAFBEBAAAAAAAAAAAAAAAAAAAAAP/aAAwDAQACEQMRAD8A7jSlKBSlKBSlKBSlKBSlYL69SGKSWRtqRqzux8FUEk/gKDPSqfpsepRRi4LGczZklsn2I0Ic7ljgkAxuRCFKuSGZchkyc2HSNbiuVYxMcodskbApJG36Lo2Cp8evcEEZBBoN+vhatXVNUjt4mkmbaowOxZmJOFVVHVmYkAKOpJwKgV4ca9PO1BWXxt7dXZfVvKQvGRm4/WBwnur95mC00qoNxI1hPDbXkonE7bIJVx6xnBOJoU94dPzyDHUblXubfQKUpQKUpQKUpQKUpQKUpQKUpQKUpQKV8ZsDJ7CqTrHpl0m3YqbrmMO4hVpR++PY/jQXeoriXR2urcxLLystG27bvB5bBwrLkZQlQGGRkZHjXD+N/T/PMQmmbrePHtSOqGZj5AZZUX5dflXNL7ia8m3c67nkDZyHkdgc9xgnGPhQdz4o9NTafJyd1vfSrkSNCHgSPHgxLyAt5gHpg5x2qR068vtUtobyKwS1nwRFcG4MTlMgjC+rvzIWP3JBg4yPutVa9E/oYBVbrVIs5wYbZx0x3Dyr4/BD9fKu4KoAwOgFByKbi69iN7Pd2iXNzppRTFE+2G3WRATcKjAuxYFsueoUEDaNxPnhn0n2+ojF/qJszlvyaP8AJo2XsCboksT1B9loz36EDJuXGmkzR7r6wGbmJAJIe6XcKncYmXBy4BYow65JHY1UX9HZdFv+HLpbb1lAzQsA0LhupAyrcsjLDYVIB6ezig6Voml2sSk2kcShzuZ48EyE92Zx1cnzJJqSr8yXWoPaXjQ6ijWF0Np9dsvsw2clXlgQiOaMkkkxhW6EYPar3P6YLvTuTFqVoJw6Bo72BwI7lDgrIi7ducEEjI75wARQdgpVP4O9KthqLCOGQxzHOIZQFc4yTtwSr9ATgHOOpAq4UClKUClKUClKUClKi9R4os7dwlxdwRMeoWSVEOPPDEdKCUpULxFxdbWdpJdSOGjQDGwhi5Y4VVwepJP/AO+FcitvSdrOs3HI0tEtVALNIRv2jBxzJGUhcnAAVc58cZoO7E4qkcR+mXS7MshmM0i90gAkx1wQXJCAjxG7PwqtR+j3iGdJIrzV4xFKrI4VTKWVhhhgomOh8DU3wt6FNOsiJJFNxIvtb5sbFI8RGPZHbPtZI86DR4g4qu9Tsri3tdHvF5yFBJNst1GcHPtt1HyrhV9Yvpl8qycmWW3ZXZBueNXHtBHPs7iDgkDI8MnqB+hdS9MFuZ/VtNhkv5+vSHAiGMdTKem3qPaAI+Nce9J+nzQXyXV/Hbie5zIbOMuyoqqEjaVt3Ukg5C9G2N1GaDR45a9mtrK7v7hWNzzTbwKoXlxqQC2FAC5O3A6kgA56YrqfoU9GKwQet30CmeQq0KuAxhQDIbBHsuxOfMAL2ORVb9B/Dyahc3F3fK0rWvJWEMAIgTvOAoGPYCptQYVd3btj9AUClKUCqTwvpx0/UL2GSU8q9lM9opxsDEM1xGD4Pk52eKqCMkPtu1Q3FfD3rkAQNsljdJoJMZ5csZ3I2PLup+DGg1uM+A7XU4glyntLnlyr0kjJ8j4jzU9D88GuI8VTXWk7dN1FlvbF0DRdNkkagsoaJzkxyKfukuuMDsTXdeGOIjciZJYxFcWz8ueINuCsQGVlb7yMpBU4HiPCtXjngG21SEJOCrpkxTLjfGT3791OBlT/AAOCA4n6KuDZ3dL/AEyeCSW2kkRoLlXiwGVlVsxls7kbPkDkZO3rf9e9KepabsbUdKQRO4QSxXCkE4ycLgnOAejbc471FQX8/D0toLu2Q2gR7Y3Vv3l3OZYjJG3tCRCJT3wRK2M4xXVNN1K1v7YSRMk8Mox1AZT5qysOh81IzQQ3BnpOsdT9m3dllAJMMg2uADjIwSrD5E4yM4q2Vz7VvQlYSSGS2aazkOcm3fapz3G05wPguBVZv/QnfW6yTWOrztKoLJH7SNIw6hTJzcDPbqMedB2elcN4Q9L19a3UdpribFY7edKhidO4VmwArx5wN2O3XJroGo+l/SISA16jk/4SvL/FFIH40FypUNoPGFlejNpcxynGSoOHAPmjYYfUVM0Glq2kpcRmORpFU+MUkkLfvRkHHw7Vzq+//njTnYss1ymepAdGGT45dCfxNdSpQc50X0C6XA251luCDkCZxtH+2MKD8jmr/ZWEcKBIY0jReyIoRR8gBitHXeKrSzCm7uY4t2doY+02O5CjqQOnUDxqi8a+mS09Ulj0y55l3JtSFUjkJy7BSQSmNwBOB3zjpQWHjP0oWOm+zO5eUjIhiAZ8ebZICD5kE+ANc81nivUeIYfVtOspIIGb7S4eTEboAQUYhO2e4Usenat/0T+iWWGU3upgGVgxSF8SMC5yZZGOfbPXp1I3dTnoOwgAdqCl8B+jm10iJ5NwaYr9tcPhQFHUqo7InTJ8TgZPQYoupRNr9xexWkKtCZ4h/aMg9mKKGNAI4hgF2LtO2CcYkGcZBHr008Sz3dzb6VYMsgl2mTlOHZn3HEbhfcVAA5z5g9NtX30XaN6nZPaFw7200qOwGMltsg6ZOPZkU/WgmuF+GYLC2jt7ZSETuT1Z2PvOx8WP4DoBgACpalKBUNw9xfZ33N9TnWXkttkwCME5wRkDKnBwwyDg4NTNaen6PBBv5EMcXMYu+xVTex+8cDqaDU1Ti20tri3t55gktycRIQ3tHOB1AwuScDJGT2qXrTu9GglkjllhjeSLrG7KrMn7LEZH0rcoKvr+iXSXBvNN5XNZUS4hlyEuEjJKYcdY5FDOAeoO4Z7CrJBIWVSVKkgEqcZUnuDgkZHboSKyUoKtx1psdybC2mj5kc1w3MU59xLa4YnI7e0E6+ZFc4g4cv8Ahu5lntYpL6ykU7o1bayHI2tIoVuqjI3quD1zt7V0+1/KNRkkH5uzQwL5NNLskmPbrsVYlBHi8g8KsNBReCvTBY6jIIl3QzH3YpcDfjvsYHDH4dD0PTpV6rmXpd9GL3yx3NkFW5gBO0AIZhkMBvGMOpBxnzPavHA/pftRZRR6pdcu7i3RzLIkqtlWZVLezjdtAz45znFB0bUdKhuEKXEKSofuyKrr+DCqjcehXRnYsbPBPcLJMi/RVfA+lWrSNbt7qPmW0ySpnG5GDAHyPkeo6HzreoK5pno60y3KmKxhDKQVZlEjAjsQz5IPxqx0pQKxXMbMjBH2MRgOAGK/EA9Cfn0rLSg5rd+gm0nmM13d3k7scsXkTr8OkeQvkAQB4VaOGvR/YWB3Wtsquf8AmHLyde4DuSQOnYYFWKsN3dpFG8krhEQFmdjhVAGSSfAUGauFcYcbS6zqMel2Fxyrdy6PMMkTFVZn7HJjwpAGcN3PTFTuu+n2zOYrGCa6kf2UwOWrFugAyC5Pw29akPRB6Mf7Oh59yoN1KOo78lP8MHxY92I+A8MkJvgX0a2mlp9iu+Zhh53A3sO5VR2Rc46DyGScVttJ6tqPtdIr8KAcdFuYlIwT5yRKoGen2GO7AVYq1NV0uO4ieKUZVsdiVZSCCrKw6qykBgw6ggGg26VXLHW5LZlg1BhkkLDd4CxT5OFVz2in7AqcBj1TxVbHQQ0GoNHetby+7MvNt28yvSeL5qdrjr1EjY6JUzUfreipcxhWJRlYPFKuN8Ui52upPTIyQQehBIOQSKjIeKjANmpLyWX/AKgBjaygffEnURZ8UkIIOQCwG4hY6xmYbgufaIJx44BAz+JFQEnHNu/s2P5ZIegWD241PnJMPs4l8epz5Bj0rf0TSWi5kkzB55iDK4ztAXOyJAeojQE4HiWZj1Y0EpULxDrLx7ILbDXU+REDkrGo9+d8fcTI8tzFVyC2R51HiP7Q29momuB7wziKDIzumce70IIQe22egxlhn0PQhAHd3Ms8uDNORguR2VV+5EuTtQdsknJJYhsaNpSW0EcSEkIOrNjc7ElnkYju7MWYnzJrdpSgVXOJ/R5YagQ11bqzjoJFJjkwOwLKRuHwORVjpQUHhr0Qw6fPzrK8ukzjfGxjeN1ByFZdgyO+D3Gehq/UpQKUpQKUpQKqfG3A76nsilu3itQMvDEoDyuDkM8jEjaPBNvfqScDFspQV3hj0fWGn9bW3VX7GVsvKc9/bbqAcDoMD4VYqUoFKUoMVzapIjJIiujgqyMAysD3BB6EVBDhmaAj1C6MaD/p5gZ4AP1PaEkfkAH2AdlqxVH63rC20W8qXYkJHEvvyyN7ka58T5noACTgAmggNU44ls2hS8tAXnflxC2mSQuTgAlZuUVGSo7kAsozkipX+82AN9pdqT4ckuR9Yyw/jWPT+GQySteBZJ7lQs5GSqr12wxk4Kxpk4PQlsscE9McV/PZjZcpJPEvu3MSGWTGcASxRguXwffRSDgkhO1BlbiCdiVg0+dumQ8pigiz4A5YyD5iM1p2sdxdyTpcXARIiiyQ2u5AGZNzRtckh2IDI2UWIjcvU9RWxNxG8wKWMMjOcAyzRSwwxZ++eYFMuP0I8knAJQHcJTR9KW3hWNCT1ZmdsbpHclpJGwANzMSxx069MCgieGbZbWa4s1XCLi4hOMexOz70J+8yyIxz32yJnPc2Oq/df+L22M/8Jd7vL89abM/Hq+PrVgoFKUoFKUoFKUoFKUoFeUkBGQQR5jqK+TICrBuxBB+R71yzheU2q2g02BpjiT1mGLYiS2ySPFbXZ3FUFxIqIwOQZF35zhSA6tSq/Hx1Z52zSm2fONt0rWxJ8lMoCv8ANSRU5DOrjKMGHmCCP4UGSlK+M4HUkD59KD7SoS741sY2KG6jaQd4ojzpf+1FufxHhWv/AHgu5ulpYOF6fbXberpg+IjAaUn4MqfOgsRNUa94tt/X2mZZZbe1iCpNDHJNEJ5XZJVygILhVjUEZxvcEjJFS6cJvN11G4Nzn/kKvJtR8OUCWkH+qzjyAr7x3GE0i/CAKEtpioX2du1CVxjtggdqDIOIbhyRFps+PB5XghQ/TmM4+qVjbiG6iBe7sdsYzl7eU3RQAZ3MnLR8fsBz8Kn4JNyqfMA/iM17oNU6pDyDPzF5IQyc0EFNgG4vuHQrjrmoDTtOvLhFuJLya3eTDpbosJjiQ9UjdXQsz7SN53D2s7dorZn4KhZm2ySpDI2+W1QqIJWzuO5SpKgkZZUKh+u4HJzYKCh6jpV3DfW0xvgZbpZLXJhHIUqvPjCxB9wB5U2SXLEsMEAAVNxcTPC6x6hEIS5CpOhL20hPQDeQDCx6YV8AkgBmNeuOBts2mHQ2jx3WQMnbA4eUD4tGJF/3VMz26Sxsrqro6kMrAMrKw6gg9CCKDNSqvYO9hOlu7M9rOdtq7Es0L4J9Wdj1KEAmNiSehU/dzaKBSlKBSlKBSlKCM4k0Nby1lt2kkjWUAM0ZAbAIJX2gQVbG0gjqCR4190PQY7WMpHuYsdzyOQXkbAG5iAB2AAAAAAAAAAFSVKDxJErDDAEHwIyPwNQ78EaeWL+pQBj3dY1Rj/uUA1N0oIE8EWn6MvyFxcgfgJMUPAmnnG+zikI8ZV5x/GTdU9SgwWtjHEu2KNEHkihR+AFZ6UoFVf0nzhNH1Ak4zC6/v+yP6qtFUX0y4fTBBnBu7i1gXzJaVW6fRCfpQXOwGIo/2F/kKz18UYGK+0ClKUHiaEOrKwyGBBHmCMEVC8EzMbKOOQkyWxe2ct7zG3Yxbzn9NVV8+IcVO1XbMcjU54+yXka3Cd/zsIWGb4DKerkD4PQSWvaSLm3lhJ2lx7LjvG6ndHIP1lYKw+Irxw3qpubSGVgFdlxIoIOyRCUlTI/RdWX6VJ1XuECB69GvaK8nH1lCXB/jOaCw0pSgUpSgUpSgUpSgUpSgUpSgUpSgVQ+Nl9Y1bRrXGVSSS8k6+7yF+yJ+Bc4q+VQ+EsXesapedClvssIT1z9n7c/f9cjB8v4hfKV4mmVFZnIVVBLMegAAyST4ACoCHiK5mjMlvYtyyDsaWRYZJB911jwcKe45hQ+YFBsS8VxcySOGOW4aI7ZOSm5Y28VLsQu8eKglhkZFbej63FcqzRE5Q7XR1aOSNu+10cBlOCD1HUEEZBqs8C6jMNPto4rNt0SBJXkdYlaZSVnKkbjIS4Zi+Np3e8TnHy3t5by+nkWWWweJI4ZIlWBppRkvHKWdZE5fWRVKgn84CQQVAXaoHjG3YQpcRqWksnFwqgZZlVWWdFA7s0LygD9IrWK3vLi2uYILiXnxXG9YpmVUlWVFMnLkEYCMGRXIYKuNmCDkGrGaDHbXCyIrowZXAZWHUMGGQR8CDUHwkg3ahIpyJLyY/WJIoG/90JrT0O9Wye5tJTtjgVrm2Y9B6sclkH+i+5ceCNF51v8ABFuy2EBddryhp5FPdXuGadx9GkI+lBO0pSgUpSgUpSgUpSgUpSgUpSgUpXx3ABJOAOpJ6AUEVxLrBt4fsxumlIit4/05XztB8lGCzHwVWPhXnhLh1bG0igVi5UEySHOZJGO6Rzkk9WJPc9MCtHh+P1uc37j2NrR2SnwhbaXmI8GlKqR5IqdiWFWagi+KdJa6srq3RtrTRSRqT2BZSBn4Z71Gf38tI4s3j+puBh4pwY2VgPaCEjEoHgyFgas9V3jWI8q3cqWihuIZbhFG4tGmeu3uQj8uQgdcRnv2oIzgriWGHT4Y7hZLcW0ax754pIEkSIbFmBcYwyru25yM9fAnPbxSX1x61bzy28AjVI3VI83Q3Fy5WaNsQjoFboW3OR7JUtOS8Q2qwc9rmIQ43czeuwg9sHODn4VXOFpdQitwBaRtCzStAhkMEsMTSM0MTxtGQNsZUdDkdFK9M0GzZwTvqe28dGFtHzbXYpQPzC0ckjgscSIuEwMDEpP3tqWyoXRtKm50lzdMvNkRI1ijJaOGNSzbQzAF2ZmJZ8LnCjA25M1QVP0j8Lm8tS0S5nhDNGoO0yqwxNblv0ZU9n57T4VOaBrcV3bRTwH2JFyAe6nsyMB2ZSCpHmKkKo1039lX/N7WN+4EoA6W902AsuR7scvZvANg5GaC80pSgUpSgUpSgUpSgUpSgUpSgVW9ff1qdbFD7G1Zbxv8okhIM+cpVgf1FftuU1K65q620DysCxGFRB70kjkLHGufvMxVR86w8N6S0EP2rBp5WMtw47NI2M4/UUBUUeCotBKKuAABgDwFfaUoFKUoI2Phq0WbnraQCY9eaIkEmfPfjOakqUoFKUoFamq6XHcwyQzrvjlUo6nxB+I7HxBHUGtulBTeDtTlt5m028ZmliXdazt/1VuOxz4yx9FYdzgHr1NXKoHi/hj1yFeW5iuIW5ttOO8UgHTP6SN2ZTkEH4CvPB/E/rcTrKnKubduXcwHvHJ5jzjb3lbsR8qCwUpSgUpSgUpSgUpSgUpUPr2quhSC32m5nzy93VY1XG+dwOpRMjp95iq5GcgNLAu9ROesWn4x5NdSp1P/AKcLjHhmc+KVZartvwHaIgCh1f3nnjkeCaVz1aSR4Su9iSSc9OvbHSs6aDOjEx6hPjwSVYZUH15YkP1c0E3SoSKHUVzultZfIcqWA/U82T+VfItQ1AfnLKEj/KuS5P0kgjx+NBOUqBPEc4OG0u6xn3la0dfn0uN2PpWSXiqNBl4LpflbTSf/AFK1BNUqEi4ytm/x1/1La6i/riFepeMrFBmS6iQebts/qxQTNKhxxbaEZWcOP1A0mflsBzWIcZwFtqx3TH4Wl3t/eMQX+NBO0qCm4lkz9lp13J8QIIh9edMh/hX19Qv2I5dnEoPczXBVh/tiicH94UE5VL45tWglgvrQj1oMkHI/87G7dYP216ur/dCsT7OSJk6ffSbuZeJEp7C3hHMXz+0mZ1b/ALYrPp3DsMLmQBpJSCDNKzSyYOMqpY+wpwDtQKvTtQbGlaolxEskZODkEEYZGUlXRh911YFSPAityq3eAW+oQtER+WkpND1yTHGzLcgDoCoURuTjIaPrlVDWSgUpSgUpSgUpSgVAzcOSi4nuLe7KSTKilZI45o1EYwoXGxwuSzbd+Msx6ZqepQQQGpIve0nb5TWo/nNXo6teIuZNPLnxWCeJ/wADNyqm6UEL/eUhd0tldR4GSOWsx/CB3z9K8xcZ2x7i4T/UtbqIfi8QH8anKUEE3HWnA7XvrdD+i8qRn8HINb1rr9rIAYrmFwexSRGB/A1HSor6smepgtH6dD/xEyYP/wAYj8alZtJgf34Y2/aRT/MUGwkqnsQfkc17qDk4F01jltPtST3PIiz/AE1D2HDNsdRuVSIJDbwwIscbNGnMkMjvlUYDIQQ46dm+NBdK15r+JPfkRf2mUfzNRkvBNg+OZZwyY/xFEv8AXms9pwvZRfmrO3T9iKNf5LQYDxvp27b6/bFs42rNGzZHcbVJOaPxhb7gqLcSE4xy7a5dev64j2D6mplIgvugD5DFeqCDOuXLFhFp8vQey80kMUbfuu8g+qV5NpqEv5y4itlI6rAnOkB+E03s4+cNT1KCO0zQYoGd1DNI/vyyM0kjAEkDcxOFBJIRcKMnAFSNKUClKUClKUClKUClKUClKUClKUFe0pd2qag+eix2cI+BUTSn+E61YarvCqkz6o5Hv3eAfMR21tH/AFKw+lWKgVXeDsP69P1+3u5+/lb7bUY+H5Pn61PXM4RHduyKWPyAyahuBYSum2e8Yd4UkcYx7co5smR4Hc7ZoJ2lKUClKUClKUClKUClKUClKUClKUClKUClKUClKUFd4FbdbzOTnfd35z8BdTIP4KKsVV/gF92m2rgY5qGXH+szSH+urBQQPHbN/Zt4EOGkieJPD2pRyl6/NxU3DEFVVHZQAPkBioHjVd8VtFn87d2g+YjlWdh+7C1WGgUpSgUpSgUpSgUpSgUpSgUpSgUpSgUpSgUpWC8vY4UZ5pFjRerO7BVA+JPQUGesF7Ltikb9FWP4AmoRfSJpZOP7RtvrKgH4k04k12JtMvpbeaOTbbXDqUdXBxExHVTQbPBduU02wQ91trcH5iNc1M1q6XHtghX9FEH4KBW1QQHEEe+70tf0Z5ZT/ttpk/nKtT9UvizWWg1PTtkEs7GG92xRbcli1thmLsFVQA/tE+OPGtz1rWJPdgsrcf5kstww+aoiD8GoLRSuf6rxNf20sMbXVlPPI8aizigm5rKzAM2eexjULuO9l2jb49q6BQKUpQKUpQKUpQKUpQKUpQKUpQKUpQKqnF3D081xbTxRw3C2+/8AJZ2MaF2wVmVgrDmLggblIAYkEHva6UFUfXLwghtElPh0msyp/GUdPmKr+u8FPfI6jRrK2Mow1xI6GaPPQuFgTDMB1GZME9+ldLpQYrWHYiLknaqrk9zgYyfjWWlKCB1nhUzXC3EN1NbzLGYt0fLdWQtvwUlRlznxGD55wMa39yWf/itRvJh+gJFtlPz9WWMkfAmrPSgj9I4ftrVSLaBIg3ViqgMx82bux+JJqQpSgUpSgUpSgUpSgUpS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data:image/jpeg;base64,/9j/4AAQSkZJRgABAQAAAQABAAD/2wCEAAkGBhISEBEUEBEWFRUTGBQWFRQWGRcUFhUZFhgXFxYXGxgYHCYhGRojHRYWIC8gJCcpLC0sGB8yNTMqNSYrLCkBCQoKBQUFDQUFDSkYEhgpKSkpKSkpKSkpKSkpKSkpKSkpKSkpKSkpKSkpKSkpKSkpKSkpKSkpKSkpKSkpKSkpKf/AABEIAQsAvQMBIgACEQEDEQH/xAAcAAEAAgMBAQEAAAAAAAAAAAAABQYDBAcCAQj/xABGEAACAQMCBAIHAwkGBAcBAAABAgMABBEFEgYTITFBUQcUIjJhcYEjQpEkM1JicpKhsbIVFlNjc4I0Q0STNVSDoqSzwQj/xAAUAQEAAAAAAAAAAAAAAAAAAAAA/8QAFBEBAAAAAAAAAAAAAAAAAAAAAP/aAAwDAQACEQMRAD8A7jSlKBSlKBSlKBSlKBSlYL69SGKSWRtqRqzux8FUEk/gKDPSqfpsepRRi4LGczZklsn2I0Ic7ljgkAxuRCFKuSGZchkyc2HSNbiuVYxMcodskbApJG36Lo2Cp8evcEEZBBoN+vhatXVNUjt4mkmbaowOxZmJOFVVHVmYkAKOpJwKgV4ca9PO1BWXxt7dXZfVvKQvGRm4/WBwnur95mC00qoNxI1hPDbXkonE7bIJVx6xnBOJoU94dPzyDHUblXubfQKUpQKUpQKUpQKUpQKUpQKUpQKUpQKV8ZsDJ7CqTrHpl0m3YqbrmMO4hVpR++PY/jQXeoriXR2urcxLLystG27bvB5bBwrLkZQlQGGRkZHjXD+N/T/PMQmmbrePHtSOqGZj5AZZUX5dflXNL7ia8m3c67nkDZyHkdgc9xgnGPhQdz4o9NTafJyd1vfSrkSNCHgSPHgxLyAt5gHpg5x2qR068vtUtobyKwS1nwRFcG4MTlMgjC+rvzIWP3JBg4yPutVa9E/oYBVbrVIs5wYbZx0x3Dyr4/BD9fKu4KoAwOgFByKbi69iN7Pd2iXNzppRTFE+2G3WRATcKjAuxYFsueoUEDaNxPnhn0n2+ojF/qJszlvyaP8AJo2XsCboksT1B9loz36EDJuXGmkzR7r6wGbmJAJIe6XcKncYmXBy4BYow65JHY1UX9HZdFv+HLpbb1lAzQsA0LhupAyrcsjLDYVIB6ezig6Voml2sSk2kcShzuZ48EyE92Zx1cnzJJqSr8yXWoPaXjQ6ijWF0Np9dsvsw2clXlgQiOaMkkkxhW6EYPar3P6YLvTuTFqVoJw6Bo72BwI7lDgrIi7ducEEjI75wARQdgpVP4O9KthqLCOGQxzHOIZQFc4yTtwSr9ATgHOOpAq4UClKUClKUClKUClKi9R4os7dwlxdwRMeoWSVEOPPDEdKCUpULxFxdbWdpJdSOGjQDGwhi5Y4VVwepJP/AO+FcitvSdrOs3HI0tEtVALNIRv2jBxzJGUhcnAAVc58cZoO7E4qkcR+mXS7MshmM0i90gAkx1wQXJCAjxG7PwqtR+j3iGdJIrzV4xFKrI4VTKWVhhhgomOh8DU3wt6FNOsiJJFNxIvtb5sbFI8RGPZHbPtZI86DR4g4qu9Tsri3tdHvF5yFBJNst1GcHPtt1HyrhV9Yvpl8qycmWW3ZXZBueNXHtBHPs7iDgkDI8MnqB+hdS9MFuZ/VtNhkv5+vSHAiGMdTKem3qPaAI+Nce9J+nzQXyXV/Hbie5zIbOMuyoqqEjaVt3Ukg5C9G2N1GaDR45a9mtrK7v7hWNzzTbwKoXlxqQC2FAC5O3A6kgA56YrqfoU9GKwQet30CmeQq0KuAxhQDIbBHsuxOfMAL2ORVb9B/Dyahc3F3fK0rWvJWEMAIgTvOAoGPYCptQYVd3btj9AUClKUCqTwvpx0/UL2GSU8q9lM9opxsDEM1xGD4Pk52eKqCMkPtu1Q3FfD3rkAQNsljdJoJMZ5csZ3I2PLup+DGg1uM+A7XU4glyntLnlyr0kjJ8j4jzU9D88GuI8VTXWk7dN1FlvbF0DRdNkkagsoaJzkxyKfukuuMDsTXdeGOIjciZJYxFcWz8ueINuCsQGVlb7yMpBU4HiPCtXjngG21SEJOCrpkxTLjfGT3791OBlT/AAOCA4n6KuDZ3dL/AEyeCSW2kkRoLlXiwGVlVsxls7kbPkDkZO3rf9e9KepabsbUdKQRO4QSxXCkE4ycLgnOAejbc471FQX8/D0toLu2Q2gR7Y3Vv3l3OZYjJG3tCRCJT3wRK2M4xXVNN1K1v7YSRMk8Mox1AZT5qysOh81IzQQ3BnpOsdT9m3dllAJMMg2uADjIwSrD5E4yM4q2Vz7VvQlYSSGS2aazkOcm3fapz3G05wPguBVZv/QnfW6yTWOrztKoLJH7SNIw6hTJzcDPbqMedB2elcN4Q9L19a3UdpribFY7edKhidO4VmwArx5wN2O3XJroGo+l/SISA16jk/4SvL/FFIH40FypUNoPGFlejNpcxynGSoOHAPmjYYfUVM0Glq2kpcRmORpFU+MUkkLfvRkHHw7Vzq+//njTnYss1ymepAdGGT45dCfxNdSpQc50X0C6XA251luCDkCZxtH+2MKD8jmr/ZWEcKBIY0jReyIoRR8gBitHXeKrSzCm7uY4t2doY+02O5CjqQOnUDxqi8a+mS09Ulj0y55l3JtSFUjkJy7BSQSmNwBOB3zjpQWHjP0oWOm+zO5eUjIhiAZ8ebZICD5kE+ANc81nivUeIYfVtOspIIGb7S4eTEboAQUYhO2e4Usenat/0T+iWWGU3upgGVgxSF8SMC5yZZGOfbPXp1I3dTnoOwgAdqCl8B+jm10iJ5NwaYr9tcPhQFHUqo7InTJ8TgZPQYoupRNr9xexWkKtCZ4h/aMg9mKKGNAI4hgF2LtO2CcYkGcZBHr008Sz3dzb6VYMsgl2mTlOHZn3HEbhfcVAA5z5g9NtX30XaN6nZPaFw7200qOwGMltsg6ZOPZkU/WgmuF+GYLC2jt7ZSETuT1Z2PvOx8WP4DoBgACpalKBUNw9xfZ33N9TnWXkttkwCME5wRkDKnBwwyDg4NTNaen6PBBv5EMcXMYu+xVTex+8cDqaDU1Ti20tri3t55gktycRIQ3tHOB1AwuScDJGT2qXrTu9GglkjllhjeSLrG7KrMn7LEZH0rcoKvr+iXSXBvNN5XNZUS4hlyEuEjJKYcdY5FDOAeoO4Z7CrJBIWVSVKkgEqcZUnuDgkZHboSKyUoKtx1psdybC2mj5kc1w3MU59xLa4YnI7e0E6+ZFc4g4cv8Ahu5lntYpL6ykU7o1bayHI2tIoVuqjI3quD1zt7V0+1/KNRkkH5uzQwL5NNLskmPbrsVYlBHi8g8KsNBReCvTBY6jIIl3QzH3YpcDfjvsYHDH4dD0PTpV6rmXpd9GL3yx3NkFW5gBO0AIZhkMBvGMOpBxnzPavHA/pftRZRR6pdcu7i3RzLIkqtlWZVLezjdtAz45znFB0bUdKhuEKXEKSofuyKrr+DCqjcehXRnYsbPBPcLJMi/RVfA+lWrSNbt7qPmW0ySpnG5GDAHyPkeo6HzreoK5pno60y3KmKxhDKQVZlEjAjsQz5IPxqx0pQKxXMbMjBH2MRgOAGK/EA9Cfn0rLSg5rd+gm0nmM13d3k7scsXkTr8OkeQvkAQB4VaOGvR/YWB3Wtsquf8AmHLyde4DuSQOnYYFWKsN3dpFG8krhEQFmdjhVAGSSfAUGauFcYcbS6zqMel2Fxyrdy6PMMkTFVZn7HJjwpAGcN3PTFTuu+n2zOYrGCa6kf2UwOWrFugAyC5Pw29akPRB6Mf7Oh59yoN1KOo78lP8MHxY92I+A8MkJvgX0a2mlp9iu+Zhh53A3sO5VR2Rc46DyGScVttJ6tqPtdIr8KAcdFuYlIwT5yRKoGen2GO7AVYq1NV0uO4ieKUZVsdiVZSCCrKw6qykBgw6ggGg26VXLHW5LZlg1BhkkLDd4CxT5OFVz2in7AqcBj1TxVbHQQ0GoNHetby+7MvNt28yvSeL5qdrjr1EjY6JUzUfreipcxhWJRlYPFKuN8Ui52upPTIyQQehBIOQSKjIeKjANmpLyWX/AKgBjaygffEnURZ8UkIIOQCwG4hY6xmYbgufaIJx44BAz+JFQEnHNu/s2P5ZIegWD241PnJMPs4l8epz5Bj0rf0TSWi5kkzB55iDK4ztAXOyJAeojQE4HiWZj1Y0EpULxDrLx7ILbDXU+REDkrGo9+d8fcTI8tzFVyC2R51HiP7Q29momuB7wziKDIzumce70IIQe22egxlhn0PQhAHd3Ms8uDNORguR2VV+5EuTtQdsknJJYhsaNpSW0EcSEkIOrNjc7ElnkYju7MWYnzJrdpSgVXOJ/R5YagQ11bqzjoJFJjkwOwLKRuHwORVjpQUHhr0Qw6fPzrK8ukzjfGxjeN1ByFZdgyO+D3Gehq/UpQKUpQKUpQKqfG3A76nsilu3itQMvDEoDyuDkM8jEjaPBNvfqScDFspQV3hj0fWGn9bW3VX7GVsvKc9/bbqAcDoMD4VYqUoFKUoMVzapIjJIiujgqyMAysD3BB6EVBDhmaAj1C6MaD/p5gZ4AP1PaEkfkAH2AdlqxVH63rC20W8qXYkJHEvvyyN7ka58T5noACTgAmggNU44ls2hS8tAXnflxC2mSQuTgAlZuUVGSo7kAsozkipX+82AN9pdqT4ckuR9Yyw/jWPT+GQySteBZJ7lQs5GSqr12wxk4Kxpk4PQlsscE9McV/PZjZcpJPEvu3MSGWTGcASxRguXwffRSDgkhO1BlbiCdiVg0+dumQ8pigiz4A5YyD5iM1p2sdxdyTpcXARIiiyQ2u5AGZNzRtckh2IDI2UWIjcvU9RWxNxG8wKWMMjOcAyzRSwwxZ++eYFMuP0I8knAJQHcJTR9KW3hWNCT1ZmdsbpHclpJGwANzMSxx069MCgieGbZbWa4s1XCLi4hOMexOz70J+8yyIxz32yJnPc2Oq/df+L22M/8Jd7vL89abM/Hq+PrVgoFKUoFKUoFKUoFKUoFeUkBGQQR5jqK+TICrBuxBB+R71yzheU2q2g02BpjiT1mGLYiS2ySPFbXZ3FUFxIqIwOQZF35zhSA6tSq/Hx1Z52zSm2fONt0rWxJ8lMoCv8ANSRU5DOrjKMGHmCCP4UGSlK+M4HUkD59KD7SoS741sY2KG6jaQd4ojzpf+1FufxHhWv/AHgu5ulpYOF6fbXberpg+IjAaUn4MqfOgsRNUa94tt/X2mZZZbe1iCpNDHJNEJ5XZJVygILhVjUEZxvcEjJFS6cJvN11G4Nzn/kKvJtR8OUCWkH+qzjyAr7x3GE0i/CAKEtpioX2du1CVxjtggdqDIOIbhyRFps+PB5XghQ/TmM4+qVjbiG6iBe7sdsYzl7eU3RQAZ3MnLR8fsBz8Kn4JNyqfMA/iM17oNU6pDyDPzF5IQyc0EFNgG4vuHQrjrmoDTtOvLhFuJLya3eTDpbosJjiQ9UjdXQsz7SN53D2s7dorZn4KhZm2ySpDI2+W1QqIJWzuO5SpKgkZZUKh+u4HJzYKCh6jpV3DfW0xvgZbpZLXJhHIUqvPjCxB9wB5U2SXLEsMEAAVNxcTPC6x6hEIS5CpOhL20hPQDeQDCx6YV8AkgBmNeuOBts2mHQ2jx3WQMnbA4eUD4tGJF/3VMz26Sxsrqro6kMrAMrKw6gg9CCKDNSqvYO9hOlu7M9rOdtq7Es0L4J9Wdj1KEAmNiSehU/dzaKBSlKBSlKBSlKCM4k0Nby1lt2kkjWUAM0ZAbAIJX2gQVbG0gjqCR4190PQY7WMpHuYsdzyOQXkbAG5iAB2AAAAAAAAAAFSVKDxJErDDAEHwIyPwNQ78EaeWL+pQBj3dY1Rj/uUA1N0oIE8EWn6MvyFxcgfgJMUPAmnnG+zikI8ZV5x/GTdU9SgwWtjHEu2KNEHkihR+AFZ6UoFVf0nzhNH1Ak4zC6/v+yP6qtFUX0y4fTBBnBu7i1gXzJaVW6fRCfpQXOwGIo/2F/kKz18UYGK+0ClKUHiaEOrKwyGBBHmCMEVC8EzMbKOOQkyWxe2ct7zG3Yxbzn9NVV8+IcVO1XbMcjU54+yXka3Cd/zsIWGb4DKerkD4PQSWvaSLm3lhJ2lx7LjvG6ndHIP1lYKw+Irxw3qpubSGVgFdlxIoIOyRCUlTI/RdWX6VJ1XuECB69GvaK8nH1lCXB/jOaCw0pSgUpSgUpSgUpSgUpSgUpSgUpSgVQ+Nl9Y1bRrXGVSSS8k6+7yF+yJ+Bc4q+VQ+EsXesapedClvssIT1z9n7c/f9cjB8v4hfKV4mmVFZnIVVBLMegAAyST4ACoCHiK5mjMlvYtyyDsaWRYZJB911jwcKe45hQ+YFBsS8VxcySOGOW4aI7ZOSm5Y28VLsQu8eKglhkZFbej63FcqzRE5Q7XR1aOSNu+10cBlOCD1HUEEZBqs8C6jMNPto4rNt0SBJXkdYlaZSVnKkbjIS4Zi+Np3e8TnHy3t5by+nkWWWweJI4ZIlWBppRkvHKWdZE5fWRVKgn84CQQVAXaoHjG3YQpcRqWksnFwqgZZlVWWdFA7s0LygD9IrWK3vLi2uYILiXnxXG9YpmVUlWVFMnLkEYCMGRXIYKuNmCDkGrGaDHbXCyIrowZXAZWHUMGGQR8CDUHwkg3ahIpyJLyY/WJIoG/90JrT0O9Wye5tJTtjgVrm2Y9B6sclkH+i+5ceCNF51v8ABFuy2EBddryhp5FPdXuGadx9GkI+lBO0pSgUpSgUpSgUpSgUpSgUpSgUpXx3ABJOAOpJ6AUEVxLrBt4fsxumlIit4/05XztB8lGCzHwVWPhXnhLh1bG0igVi5UEySHOZJGO6Rzkk9WJPc9MCtHh+P1uc37j2NrR2SnwhbaXmI8GlKqR5IqdiWFWagi+KdJa6srq3RtrTRSRqT2BZSBn4Z71Gf38tI4s3j+puBh4pwY2VgPaCEjEoHgyFgas9V3jWI8q3cqWihuIZbhFG4tGmeu3uQj8uQgdcRnv2oIzgriWGHT4Y7hZLcW0ax754pIEkSIbFmBcYwyru25yM9fAnPbxSX1x61bzy28AjVI3VI83Q3Fy5WaNsQjoFboW3OR7JUtOS8Q2qwc9rmIQ43czeuwg9sHODn4VXOFpdQitwBaRtCzStAhkMEsMTSM0MTxtGQNsZUdDkdFK9M0GzZwTvqe28dGFtHzbXYpQPzC0ckjgscSIuEwMDEpP3tqWyoXRtKm50lzdMvNkRI1ijJaOGNSzbQzAF2ZmJZ8LnCjA25M1QVP0j8Lm8tS0S5nhDNGoO0yqwxNblv0ZU9n57T4VOaBrcV3bRTwH2JFyAe6nsyMB2ZSCpHmKkKo1039lX/N7WN+4EoA6W902AsuR7scvZvANg5GaC80pSgUpSgUpSgUpSgUpSgUpSgVW9ff1qdbFD7G1Zbxv8okhIM+cpVgf1FftuU1K65q620DysCxGFRB70kjkLHGufvMxVR86w8N6S0EP2rBp5WMtw47NI2M4/UUBUUeCotBKKuAABgDwFfaUoFKUoI2Phq0WbnraQCY9eaIkEmfPfjOakqUoFKUoFamq6XHcwyQzrvjlUo6nxB+I7HxBHUGtulBTeDtTlt5m028ZmliXdazt/1VuOxz4yx9FYdzgHr1NXKoHi/hj1yFeW5iuIW5ttOO8UgHTP6SN2ZTkEH4CvPB/E/rcTrKnKubduXcwHvHJ5jzjb3lbsR8qCwUpSgUpSgUpSgUpSgUpUPr2quhSC32m5nzy93VY1XG+dwOpRMjp95iq5GcgNLAu9ROesWn4x5NdSp1P/AKcLjHhmc+KVZartvwHaIgCh1f3nnjkeCaVz1aSR4Su9iSSc9OvbHSs6aDOjEx6hPjwSVYZUH15YkP1c0E3SoSKHUVzultZfIcqWA/U82T+VfItQ1AfnLKEj/KuS5P0kgjx+NBOUqBPEc4OG0u6xn3la0dfn0uN2PpWSXiqNBl4LpflbTSf/AFK1BNUqEi4ytm/x1/1La6i/riFepeMrFBmS6iQebts/qxQTNKhxxbaEZWcOP1A0mflsBzWIcZwFtqx3TH4Wl3t/eMQX+NBO0qCm4lkz9lp13J8QIIh9edMh/hX19Qv2I5dnEoPczXBVh/tiicH94UE5VL45tWglgvrQj1oMkHI/87G7dYP216ur/dCsT7OSJk6ffSbuZeJEp7C3hHMXz+0mZ1b/ALYrPp3DsMLmQBpJSCDNKzSyYOMqpY+wpwDtQKvTtQbGlaolxEskZODkEEYZGUlXRh911YFSPAityq3eAW+oQtER+WkpND1yTHGzLcgDoCoURuTjIaPrlVDWSgUpSgUpSgUpSgVAzcOSi4nuLe7KSTKilZI45o1EYwoXGxwuSzbd+Msx6ZqepQQQGpIve0nb5TWo/nNXo6teIuZNPLnxWCeJ/wADNyqm6UEL/eUhd0tldR4GSOWsx/CB3z9K8xcZ2x7i4T/UtbqIfi8QH8anKUEE3HWnA7XvrdD+i8qRn8HINb1rr9rIAYrmFwexSRGB/A1HSor6smepgtH6dD/xEyYP/wAYj8alZtJgf34Y2/aRT/MUGwkqnsQfkc17qDk4F01jltPtST3PIiz/AE1D2HDNsdRuVSIJDbwwIscbNGnMkMjvlUYDIQQ46dm+NBdK15r+JPfkRf2mUfzNRkvBNg+OZZwyY/xFEv8AXms9pwvZRfmrO3T9iKNf5LQYDxvp27b6/bFs42rNGzZHcbVJOaPxhb7gqLcSE4xy7a5dev64j2D6mplIgvugD5DFeqCDOuXLFhFp8vQey80kMUbfuu8g+qV5NpqEv5y4itlI6rAnOkB+E03s4+cNT1KCO0zQYoGd1DNI/vyyM0kjAEkDcxOFBJIRcKMnAFSNKUClKUClKUClKUClKUClKUClKUFe0pd2qag+eix2cI+BUTSn+E61YarvCqkz6o5Hv3eAfMR21tH/AFKw+lWKgVXeDsP69P1+3u5+/lb7bUY+H5Pn61PXM4RHduyKWPyAyahuBYSum2e8Yd4UkcYx7co5smR4Hc7ZoJ2lKUClKUClKUClKUClKUClKUClKUClKUClKUClKUFd4FbdbzOTnfd35z8BdTIP4KKsVV/gF92m2rgY5qGXH+szSH+urBQQPHbN/Zt4EOGkieJPD2pRyl6/NxU3DEFVVHZQAPkBioHjVd8VtFn87d2g+YjlWdh+7C1WGgUpSgUpSgUpSgUpSgUpSgUpSgUpSgUpSgUpWC8vY4UZ5pFjRerO7BVA+JPQUGesF7Ltikb9FWP4AmoRfSJpZOP7RtvrKgH4k04k12JtMvpbeaOTbbXDqUdXBxExHVTQbPBduU02wQ91trcH5iNc1M1q6XHtghX9FEH4KBW1QQHEEe+70tf0Z5ZT/ttpk/nKtT9UvizWWg1PTtkEs7GG92xRbcli1thmLsFVQA/tE+OPGtz1rWJPdgsrcf5kstww+aoiD8GoLRSuf6rxNf20sMbXVlPPI8aizigm5rKzAM2eexjULuO9l2jb49q6BQKUpQKUpQKUpQKUpQKUpQKUpQKUpQKqnF3D081xbTxRw3C2+/8AJZ2MaF2wVmVgrDmLggblIAYkEHva6UFUfXLwghtElPh0msyp/GUdPmKr+u8FPfI6jRrK2Mow1xI6GaPPQuFgTDMB1GZME9+ldLpQYrWHYiLknaqrk9zgYyfjWWlKCB1nhUzXC3EN1NbzLGYt0fLdWQtvwUlRlznxGD55wMa39yWf/itRvJh+gJFtlPz9WWMkfAmrPSgj9I4ftrVSLaBIg3ViqgMx82bux+JJqQpSgUpSgUpSgUpSgUpS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data:image/jpeg;base64,/9j/4AAQSkZJRgABAQAAAQABAAD/2wCEAAkGBhISEBEUEBEWFRUTGBQWFRQWGRcUFhUZFhgXFxYXGxgYHCYhGRojHRYWIC8gJCcpLC0sGB8yNTMqNSYrLCkBCQoKBQUFDQUFDSkYEhgpKSkpKSkpKSkpKSkpKSkpKSkpKSkpKSkpKSkpKSkpKSkpKSkpKSkpKSkpKSkpKSkpKf/AABEIAQsAvQMBIgACEQEDEQH/xAAcAAEAAgMBAQEAAAAAAAAAAAAABQYDBAcCAQj/xABGEAACAQMCBAIHAwkGBAcBAAABAgMABBEFEgYTITFBUQcUIjJhcYEjQpEkM1JicpKhsbIVFlNjc4I0Q0STNVSDoqSzwQj/xAAUAQEAAAAAAAAAAAAAAAAAAAAA/8QAFBEBAAAAAAAAAAAAAAAAAAAAAP/aAAwDAQACEQMRAD8A7jSlKBSlKBSlKBSlKBSlYL69SGKSWRtqRqzux8FUEk/gKDPSqfpsepRRi4LGczZklsn2I0Ic7ljgkAxuRCFKuSGZchkyc2HSNbiuVYxMcodskbApJG36Lo2Cp8evcEEZBBoN+vhatXVNUjt4mkmbaowOxZmJOFVVHVmYkAKOpJwKgV4ca9PO1BWXxt7dXZfVvKQvGRm4/WBwnur95mC00qoNxI1hPDbXkonE7bIJVx6xnBOJoU94dPzyDHUblXubfQKUpQKUpQKUpQKUpQKUpQKUpQKUpQKV8ZsDJ7CqTrHpl0m3YqbrmMO4hVpR++PY/jQXeoriXR2urcxLLystG27bvB5bBwrLkZQlQGGRkZHjXD+N/T/PMQmmbrePHtSOqGZj5AZZUX5dflXNL7ia8m3c67nkDZyHkdgc9xgnGPhQdz4o9NTafJyd1vfSrkSNCHgSPHgxLyAt5gHpg5x2qR068vtUtobyKwS1nwRFcG4MTlMgjC+rvzIWP3JBg4yPutVa9E/oYBVbrVIs5wYbZx0x3Dyr4/BD9fKu4KoAwOgFByKbi69iN7Pd2iXNzppRTFE+2G3WRATcKjAuxYFsueoUEDaNxPnhn0n2+ojF/qJszlvyaP8AJo2XsCboksT1B9loz36EDJuXGmkzR7r6wGbmJAJIe6XcKncYmXBy4BYow65JHY1UX9HZdFv+HLpbb1lAzQsA0LhupAyrcsjLDYVIB6ezig6Voml2sSk2kcShzuZ48EyE92Zx1cnzJJqSr8yXWoPaXjQ6ijWF0Np9dsvsw2clXlgQiOaMkkkxhW6EYPar3P6YLvTuTFqVoJw6Bo72BwI7lDgrIi7ducEEjI75wARQdgpVP4O9KthqLCOGQxzHOIZQFc4yTtwSr9ATgHOOpAq4UClKUClKUClKUClKi9R4os7dwlxdwRMeoWSVEOPPDEdKCUpULxFxdbWdpJdSOGjQDGwhi5Y4VVwepJP/AO+FcitvSdrOs3HI0tEtVALNIRv2jBxzJGUhcnAAVc58cZoO7E4qkcR+mXS7MshmM0i90gAkx1wQXJCAjxG7PwqtR+j3iGdJIrzV4xFKrI4VTKWVhhhgomOh8DU3wt6FNOsiJJFNxIvtb5sbFI8RGPZHbPtZI86DR4g4qu9Tsri3tdHvF5yFBJNst1GcHPtt1HyrhV9Yvpl8qycmWW3ZXZBueNXHtBHPs7iDgkDI8MnqB+hdS9MFuZ/VtNhkv5+vSHAiGMdTKem3qPaAI+Nce9J+nzQXyXV/Hbie5zIbOMuyoqqEjaVt3Ukg5C9G2N1GaDR45a9mtrK7v7hWNzzTbwKoXlxqQC2FAC5O3A6kgA56YrqfoU9GKwQet30CmeQq0KuAxhQDIbBHsuxOfMAL2ORVb9B/Dyahc3F3fK0rWvJWEMAIgTvOAoGPYCptQYVd3btj9AUClKUCqTwvpx0/UL2GSU8q9lM9opxsDEM1xGD4Pk52eKqCMkPtu1Q3FfD3rkAQNsljdJoJMZ5csZ3I2PLup+DGg1uM+A7XU4glyntLnlyr0kjJ8j4jzU9D88GuI8VTXWk7dN1FlvbF0DRdNkkagsoaJzkxyKfukuuMDsTXdeGOIjciZJYxFcWz8ueINuCsQGVlb7yMpBU4HiPCtXjngG21SEJOCrpkxTLjfGT3791OBlT/AAOCA4n6KuDZ3dL/AEyeCSW2kkRoLlXiwGVlVsxls7kbPkDkZO3rf9e9KepabsbUdKQRO4QSxXCkE4ycLgnOAejbc471FQX8/D0toLu2Q2gR7Y3Vv3l3OZYjJG3tCRCJT3wRK2M4xXVNN1K1v7YSRMk8Mox1AZT5qysOh81IzQQ3BnpOsdT9m3dllAJMMg2uADjIwSrD5E4yM4q2Vz7VvQlYSSGS2aazkOcm3fapz3G05wPguBVZv/QnfW6yTWOrztKoLJH7SNIw6hTJzcDPbqMedB2elcN4Q9L19a3UdpribFY7edKhidO4VmwArx5wN2O3XJroGo+l/SISA16jk/4SvL/FFIH40FypUNoPGFlejNpcxynGSoOHAPmjYYfUVM0Glq2kpcRmORpFU+MUkkLfvRkHHw7Vzq+//njTnYss1ymepAdGGT45dCfxNdSpQc50X0C6XA251luCDkCZxtH+2MKD8jmr/ZWEcKBIY0jReyIoRR8gBitHXeKrSzCm7uY4t2doY+02O5CjqQOnUDxqi8a+mS09Ulj0y55l3JtSFUjkJy7BSQSmNwBOB3zjpQWHjP0oWOm+zO5eUjIhiAZ8ebZICD5kE+ANc81nivUeIYfVtOspIIGb7S4eTEboAQUYhO2e4Usenat/0T+iWWGU3upgGVgxSF8SMC5yZZGOfbPXp1I3dTnoOwgAdqCl8B+jm10iJ5NwaYr9tcPhQFHUqo7InTJ8TgZPQYoupRNr9xexWkKtCZ4h/aMg9mKKGNAI4hgF2LtO2CcYkGcZBHr008Sz3dzb6VYMsgl2mTlOHZn3HEbhfcVAA5z5g9NtX30XaN6nZPaFw7200qOwGMltsg6ZOPZkU/WgmuF+GYLC2jt7ZSETuT1Z2PvOx8WP4DoBgACpalKBUNw9xfZ33N9TnWXkttkwCME5wRkDKnBwwyDg4NTNaen6PBBv5EMcXMYu+xVTex+8cDqaDU1Ti20tri3t55gktycRIQ3tHOB1AwuScDJGT2qXrTu9GglkjllhjeSLrG7KrMn7LEZH0rcoKvr+iXSXBvNN5XNZUS4hlyEuEjJKYcdY5FDOAeoO4Z7CrJBIWVSVKkgEqcZUnuDgkZHboSKyUoKtx1psdybC2mj5kc1w3MU59xLa4YnI7e0E6+ZFc4g4cv8Ahu5lntYpL6ykU7o1bayHI2tIoVuqjI3quD1zt7V0+1/KNRkkH5uzQwL5NNLskmPbrsVYlBHi8g8KsNBReCvTBY6jIIl3QzH3YpcDfjvsYHDH4dD0PTpV6rmXpd9GL3yx3NkFW5gBO0AIZhkMBvGMOpBxnzPavHA/pftRZRR6pdcu7i3RzLIkqtlWZVLezjdtAz45znFB0bUdKhuEKXEKSofuyKrr+DCqjcehXRnYsbPBPcLJMi/RVfA+lWrSNbt7qPmW0ySpnG5GDAHyPkeo6HzreoK5pno60y3KmKxhDKQVZlEjAjsQz5IPxqx0pQKxXMbMjBH2MRgOAGK/EA9Cfn0rLSg5rd+gm0nmM13d3k7scsXkTr8OkeQvkAQB4VaOGvR/YWB3Wtsquf8AmHLyde4DuSQOnYYFWKsN3dpFG8krhEQFmdjhVAGSSfAUGauFcYcbS6zqMel2Fxyrdy6PMMkTFVZn7HJjwpAGcN3PTFTuu+n2zOYrGCa6kf2UwOWrFugAyC5Pw29akPRB6Mf7Oh59yoN1KOo78lP8MHxY92I+A8MkJvgX0a2mlp9iu+Zhh53A3sO5VR2Rc46DyGScVttJ6tqPtdIr8KAcdFuYlIwT5yRKoGen2GO7AVYq1NV0uO4ieKUZVsdiVZSCCrKw6qykBgw6ggGg26VXLHW5LZlg1BhkkLDd4CxT5OFVz2in7AqcBj1TxVbHQQ0GoNHetby+7MvNt28yvSeL5qdrjr1EjY6JUzUfreipcxhWJRlYPFKuN8Ui52upPTIyQQehBIOQSKjIeKjANmpLyWX/AKgBjaygffEnURZ8UkIIOQCwG4hY6xmYbgufaIJx44BAz+JFQEnHNu/s2P5ZIegWD241PnJMPs4l8epz5Bj0rf0TSWi5kkzB55iDK4ztAXOyJAeojQE4HiWZj1Y0EpULxDrLx7ILbDXU+REDkrGo9+d8fcTI8tzFVyC2R51HiP7Q29momuB7wziKDIzumce70IIQe22egxlhn0PQhAHd3Ms8uDNORguR2VV+5EuTtQdsknJJYhsaNpSW0EcSEkIOrNjc7ElnkYju7MWYnzJrdpSgVXOJ/R5YagQ11bqzjoJFJjkwOwLKRuHwORVjpQUHhr0Qw6fPzrK8ukzjfGxjeN1ByFZdgyO+D3Gehq/UpQKUpQKUpQKqfG3A76nsilu3itQMvDEoDyuDkM8jEjaPBNvfqScDFspQV3hj0fWGn9bW3VX7GVsvKc9/bbqAcDoMD4VYqUoFKUoMVzapIjJIiujgqyMAysD3BB6EVBDhmaAj1C6MaD/p5gZ4AP1PaEkfkAH2AdlqxVH63rC20W8qXYkJHEvvyyN7ka58T5noACTgAmggNU44ls2hS8tAXnflxC2mSQuTgAlZuUVGSo7kAsozkipX+82AN9pdqT4ckuR9Yyw/jWPT+GQySteBZJ7lQs5GSqr12wxk4Kxpk4PQlsscE9McV/PZjZcpJPEvu3MSGWTGcASxRguXwffRSDgkhO1BlbiCdiVg0+dumQ8pigiz4A5YyD5iM1p2sdxdyTpcXARIiiyQ2u5AGZNzRtckh2IDI2UWIjcvU9RWxNxG8wKWMMjOcAyzRSwwxZ++eYFMuP0I8knAJQHcJTR9KW3hWNCT1ZmdsbpHclpJGwANzMSxx069MCgieGbZbWa4s1XCLi4hOMexOz70J+8yyIxz32yJnPc2Oq/df+L22M/8Jd7vL89abM/Hq+PrVgoFKUoFKUoFKUoFKUoFeUkBGQQR5jqK+TICrBuxBB+R71yzheU2q2g02BpjiT1mGLYiS2ySPFbXZ3FUFxIqIwOQZF35zhSA6tSq/Hx1Z52zSm2fONt0rWxJ8lMoCv8ANSRU5DOrjKMGHmCCP4UGSlK+M4HUkD59KD7SoS741sY2KG6jaQd4ojzpf+1FufxHhWv/AHgu5ulpYOF6fbXberpg+IjAaUn4MqfOgsRNUa94tt/X2mZZZbe1iCpNDHJNEJ5XZJVygILhVjUEZxvcEjJFS6cJvN11G4Nzn/kKvJtR8OUCWkH+qzjyAr7x3GE0i/CAKEtpioX2du1CVxjtggdqDIOIbhyRFps+PB5XghQ/TmM4+qVjbiG6iBe7sdsYzl7eU3RQAZ3MnLR8fsBz8Kn4JNyqfMA/iM17oNU6pDyDPzF5IQyc0EFNgG4vuHQrjrmoDTtOvLhFuJLya3eTDpbosJjiQ9UjdXQsz7SN53D2s7dorZn4KhZm2ySpDI2+W1QqIJWzuO5SpKgkZZUKh+u4HJzYKCh6jpV3DfW0xvgZbpZLXJhHIUqvPjCxB9wB5U2SXLEsMEAAVNxcTPC6x6hEIS5CpOhL20hPQDeQDCx6YV8AkgBmNeuOBts2mHQ2jx3WQMnbA4eUD4tGJF/3VMz26Sxsrqro6kMrAMrKw6gg9CCKDNSqvYO9hOlu7M9rOdtq7Es0L4J9Wdj1KEAmNiSehU/dzaKBSlKBSlKBSlKCM4k0Nby1lt2kkjWUAM0ZAbAIJX2gQVbG0gjqCR4190PQY7WMpHuYsdzyOQXkbAG5iAB2AAAAAAAAAAFSVKDxJErDDAEHwIyPwNQ78EaeWL+pQBj3dY1Rj/uUA1N0oIE8EWn6MvyFxcgfgJMUPAmnnG+zikI8ZV5x/GTdU9SgwWtjHEu2KNEHkihR+AFZ6UoFVf0nzhNH1Ak4zC6/v+yP6qtFUX0y4fTBBnBu7i1gXzJaVW6fRCfpQXOwGIo/2F/kKz18UYGK+0ClKUHiaEOrKwyGBBHmCMEVC8EzMbKOOQkyWxe2ct7zG3Yxbzn9NVV8+IcVO1XbMcjU54+yXka3Cd/zsIWGb4DKerkD4PQSWvaSLm3lhJ2lx7LjvG6ndHIP1lYKw+Irxw3qpubSGVgFdlxIoIOyRCUlTI/RdWX6VJ1XuECB69GvaK8nH1lCXB/jOaCw0pSgUpSgUpSgUpSgUpSgUpSgUpSgVQ+Nl9Y1bRrXGVSSS8k6+7yF+yJ+Bc4q+VQ+EsXesapedClvssIT1z9n7c/f9cjB8v4hfKV4mmVFZnIVVBLMegAAyST4ACoCHiK5mjMlvYtyyDsaWRYZJB911jwcKe45hQ+YFBsS8VxcySOGOW4aI7ZOSm5Y28VLsQu8eKglhkZFbej63FcqzRE5Q7XR1aOSNu+10cBlOCD1HUEEZBqs8C6jMNPto4rNt0SBJXkdYlaZSVnKkbjIS4Zi+Np3e8TnHy3t5by+nkWWWweJI4ZIlWBppRkvHKWdZE5fWRVKgn84CQQVAXaoHjG3YQpcRqWksnFwqgZZlVWWdFA7s0LygD9IrWK3vLi2uYILiXnxXG9YpmVUlWVFMnLkEYCMGRXIYKuNmCDkGrGaDHbXCyIrowZXAZWHUMGGQR8CDUHwkg3ahIpyJLyY/WJIoG/90JrT0O9Wye5tJTtjgVrm2Y9B6sclkH+i+5ceCNF51v8ABFuy2EBddryhp5FPdXuGadx9GkI+lBO0pSgUpSgUpSgUpSgUpSgUpSgUpXx3ABJOAOpJ6AUEVxLrBt4fsxumlIit4/05XztB8lGCzHwVWPhXnhLh1bG0igVi5UEySHOZJGO6Rzkk9WJPc9MCtHh+P1uc37j2NrR2SnwhbaXmI8GlKqR5IqdiWFWagi+KdJa6srq3RtrTRSRqT2BZSBn4Z71Gf38tI4s3j+puBh4pwY2VgPaCEjEoHgyFgas9V3jWI8q3cqWihuIZbhFG4tGmeu3uQj8uQgdcRnv2oIzgriWGHT4Y7hZLcW0ax754pIEkSIbFmBcYwyru25yM9fAnPbxSX1x61bzy28AjVI3VI83Q3Fy5WaNsQjoFboW3OR7JUtOS8Q2qwc9rmIQ43czeuwg9sHODn4VXOFpdQitwBaRtCzStAhkMEsMTSM0MTxtGQNsZUdDkdFK9M0GzZwTvqe28dGFtHzbXYpQPzC0ckjgscSIuEwMDEpP3tqWyoXRtKm50lzdMvNkRI1ijJaOGNSzbQzAF2ZmJZ8LnCjA25M1QVP0j8Lm8tS0S5nhDNGoO0yqwxNblv0ZU9n57T4VOaBrcV3bRTwH2JFyAe6nsyMB2ZSCpHmKkKo1039lX/N7WN+4EoA6W902AsuR7scvZvANg5GaC80pSgUpSgUpSgUpSgUpSgUpSgVW9ff1qdbFD7G1Zbxv8okhIM+cpVgf1FftuU1K65q620DysCxGFRB70kjkLHGufvMxVR86w8N6S0EP2rBp5WMtw47NI2M4/UUBUUeCotBKKuAABgDwFfaUoFKUoI2Phq0WbnraQCY9eaIkEmfPfjOakqUoFKUoFamq6XHcwyQzrvjlUo6nxB+I7HxBHUGtulBTeDtTlt5m028ZmliXdazt/1VuOxz4yx9FYdzgHr1NXKoHi/hj1yFeW5iuIW5ttOO8UgHTP6SN2ZTkEH4CvPB/E/rcTrKnKubduXcwHvHJ5jzjb3lbsR8qCwUpSgUpSgUpSgUpSgUpUPr2quhSC32m5nzy93VY1XG+dwOpRMjp95iq5GcgNLAu9ROesWn4x5NdSp1P/AKcLjHhmc+KVZartvwHaIgCh1f3nnjkeCaVz1aSR4Su9iSSc9OvbHSs6aDOjEx6hPjwSVYZUH15YkP1c0E3SoSKHUVzultZfIcqWA/U82T+VfItQ1AfnLKEj/KuS5P0kgjx+NBOUqBPEc4OG0u6xn3la0dfn0uN2PpWSXiqNBl4LpflbTSf/AFK1BNUqEi4ytm/x1/1La6i/riFepeMrFBmS6iQebts/qxQTNKhxxbaEZWcOP1A0mflsBzWIcZwFtqx3TH4Wl3t/eMQX+NBO0qCm4lkz9lp13J8QIIh9edMh/hX19Qv2I5dnEoPczXBVh/tiicH94UE5VL45tWglgvrQj1oMkHI/87G7dYP216ur/dCsT7OSJk6ffSbuZeJEp7C3hHMXz+0mZ1b/ALYrPp3DsMLmQBpJSCDNKzSyYOMqpY+wpwDtQKvTtQbGlaolxEskZODkEEYZGUlXRh911YFSPAityq3eAW+oQtER+WkpND1yTHGzLcgDoCoURuTjIaPrlVDWSgUpSgUpSgUpSgVAzcOSi4nuLe7KSTKilZI45o1EYwoXGxwuSzbd+Msx6ZqepQQQGpIve0nb5TWo/nNXo6teIuZNPLnxWCeJ/wADNyqm6UEL/eUhd0tldR4GSOWsx/CB3z9K8xcZ2x7i4T/UtbqIfi8QH8anKUEE3HWnA7XvrdD+i8qRn8HINb1rr9rIAYrmFwexSRGB/A1HSor6smepgtH6dD/xEyYP/wAYj8alZtJgf34Y2/aRT/MUGwkqnsQfkc17qDk4F01jltPtST3PIiz/AE1D2HDNsdRuVSIJDbwwIscbNGnMkMjvlUYDIQQ46dm+NBdK15r+JPfkRf2mUfzNRkvBNg+OZZwyY/xFEv8AXms9pwvZRfmrO3T9iKNf5LQYDxvp27b6/bFs42rNGzZHcbVJOaPxhb7gqLcSE4xy7a5dev64j2D6mplIgvugD5DFeqCDOuXLFhFp8vQey80kMUbfuu8g+qV5NpqEv5y4itlI6rAnOkB+E03s4+cNT1KCO0zQYoGd1DNI/vyyM0kjAEkDcxOFBJIRcKMnAFSNKUClKUClKUClKUClKUClKUClKUFe0pd2qag+eix2cI+BUTSn+E61YarvCqkz6o5Hv3eAfMR21tH/AFKw+lWKgVXeDsP69P1+3u5+/lb7bUY+H5Pn61PXM4RHduyKWPyAyahuBYSum2e8Yd4UkcYx7co5smR4Hc7ZoJ2lKUClKUClKUClKUClKUClKUClKUClKUClKUClKUFd4FbdbzOTnfd35z8BdTIP4KKsVV/gF92m2rgY5qGXH+szSH+urBQQPHbN/Zt4EOGkieJPD2pRyl6/NxU3DEFVVHZQAPkBioHjVd8VtFn87d2g+YjlWdh+7C1WGgUpSgUpSgUpSgUpSgUpSgUpSgUpSgUpSgUpWC8vY4UZ5pFjRerO7BVA+JPQUGesF7Ltikb9FWP4AmoRfSJpZOP7RtvrKgH4k04k12JtMvpbeaOTbbXDqUdXBxExHVTQbPBduU02wQ91trcH5iNc1M1q6XHtghX9FEH4KBW1QQHEEe+70tf0Z5ZT/ttpk/nKtT9UvizWWg1PTtkEs7GG92xRbcli1thmLsFVQA/tE+OPGtz1rWJPdgsrcf5kstww+aoiD8GoLRSuf6rxNf20sMbXVlPPI8aizigm5rKzAM2eexjULuO9l2jb49q6BQKUpQKUpQKUpQKUpQKUpQKUpQKUpQKqnF3D081xbTxRw3C2+/8AJZ2MaF2wVmVgrDmLggblIAYkEHva6UFUfXLwghtElPh0msyp/GUdPmKr+u8FPfI6jRrK2Mow1xI6GaPPQuFgTDMB1GZME9+ldLpQYrWHYiLknaqrk9zgYyfjWWlKCB1nhUzXC3EN1NbzLGYt0fLdWQtvwUlRlznxGD55wMa39yWf/itRvJh+gJFtlPz9WWMkfAmrPSgj9I4ftrVSLaBIg3ViqgMx82bux+JJqQpSgUpSgUpSgUpSgUpS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60848"/>
            <a:ext cx="302895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7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8000" dirty="0" smtClean="0"/>
              <a:t>MUY BIEN!</a:t>
            </a:r>
          </a:p>
          <a:p>
            <a:pPr marL="0" indent="0" algn="ctr">
              <a:buNone/>
            </a:pPr>
            <a:endParaRPr lang="es-ES_tradnl" sz="8000" dirty="0"/>
          </a:p>
          <a:p>
            <a:pPr marL="0" indent="0" algn="ctr">
              <a:buNone/>
            </a:pPr>
            <a:endParaRPr lang="es-ES_tradnl" sz="8000" dirty="0" smtClean="0"/>
          </a:p>
          <a:p>
            <a:pPr marL="0" indent="0" algn="ctr">
              <a:buNone/>
            </a:pPr>
            <a:endParaRPr lang="es-CO" sz="8000" dirty="0"/>
          </a:p>
        </p:txBody>
      </p:sp>
      <p:sp>
        <p:nvSpPr>
          <p:cNvPr id="5" name="4 Flecha derecha">
            <a:hlinkClick r:id="rId2" action="ppaction://hlinksldjump"/>
          </p:cNvPr>
          <p:cNvSpPr/>
          <p:nvPr/>
        </p:nvSpPr>
        <p:spPr>
          <a:xfrm>
            <a:off x="6741634" y="5661248"/>
            <a:ext cx="1584176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SIGUIENTE</a:t>
            </a:r>
            <a:endParaRPr lang="es-CO" dirty="0"/>
          </a:p>
        </p:txBody>
      </p:sp>
      <p:sp>
        <p:nvSpPr>
          <p:cNvPr id="6" name="5 Proceso alternativo"/>
          <p:cNvSpPr/>
          <p:nvPr/>
        </p:nvSpPr>
        <p:spPr>
          <a:xfrm>
            <a:off x="764095" y="2122300"/>
            <a:ext cx="1080120" cy="252028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1</a:t>
            </a:r>
            <a:endParaRPr lang="es-CO" dirty="0"/>
          </a:p>
        </p:txBody>
      </p:sp>
      <p:sp>
        <p:nvSpPr>
          <p:cNvPr id="9" name="AutoShape 2" descr="data:image/jpeg;base64,/9j/4AAQSkZJRgABAQAAAQABAAD/2wCEAAkGBhAQDw8PEBAPDw4PDxAPDw0QDw8NDw8PFBAVFBQQEhIXHCYeFxkjGRQUIS8gIycrLCwsFR4xNTAqNScrLCkBCQoKDgwOGg8PGikkHyQ1LSkqKTUsLCwsLCosLCwsLywsLC8sLCktLCwsKi8pLCwsLyksLCwsKSwsLCwsKSwpLP/AABEIAOAA4QMBIgACEQEDEQH/xAAcAAEAAQUBAQAAAAAAAAAAAAAAAQIDBAUGBwj/xAA/EAABAwIDBAcGBAQFBQAAAAABAAIDBBEFEiEGMUFRBxMiYXGBkTJScqGxwRRCgtEVI2LwkpPC4fFDVIOisv/EABsBAQACAwEBAAAAAAAAAAAAAAACBAMFBgEH/8QAMxEAAgIBAgMECQQCAwAAAAAAAAECAxEEEgUhMRNBUaEUIjJxgbHB0fBhkeHxIzMVQmL/2gAMAwEAAhEDEQA/APcFKIgCIiAIiIAiIgCIiAIiIAiIgCIiAIiIAiIgCIiAIiIAiIgCIiAIiIAiIgCIiAIiIAiIgCKh0gCxZcQG5vaPd+6hOyMFmTwj1JvoZhKpMoWBmkdxyju1KqbRX33Pifsqnpilyri35fz5E9niZDq1g4j1VP8AEG8/qjKMDgAqxTr3tNQ+kUvz4HmI+Jb/AIg3+wVW2uYeI9VJp1S6kB4Ap2moXWK/P3GI+JdEwKrDlguoeQI+E2VH8xu437jofVeemKP+yLXn/Pke7M9GbJFgR4hbRwLfHd6rLZKCrVdkLFmDyQaa6lxERZDwIiIAiIgCIiAIiIAiIgCIiAIipc6yAklYlTXBum88hvWPV1+uVu/ieAUUtJfU8d5O8rW6nXKEuyqWZeS9/wBjLGvlmXQgNfIdd3ujd581lxUgH7BVtsNyF6qJRT32vdLyR65dyLgAG4Kc6s51GZZvTEuSI7S/nUZ1ZzJmXnpw2l7OmdWcyZl56aNpfzqDY71ZzKc6l6anyY2iSmB3eiw3ROYezp3cCs0PQkHQrDLZJ763tkSTfR8yzT119Do7l+yzA5a6ppOI/wBwrdNWlpyv8nfYqzp9dmXZXcpdz7n/ACeSr5ZibdFQx91WtoYgiIgChEQBEupQBERAERCgIc6y1OIV5vkb7R3nkOau4nXZG6bzoBzK19HD+Z2vEnmVp+Ka/wBHj2dftvyXj9jPVXu9Z9DKo6Wwuf8AlZZlWO6W6By5+F2yOI/F+JmcXLmy91inMrOZazaPaSGgpn1M5OVtmtY3V8sh9mNg5n0ABJ0ClGcptJc2yLWDc5kzLwyfpvrzLmZDSthvpC5sj3lvIyhw1/T6r0/YzbSHE4DIwGOWMhs8Djd0bjuIP5mngfHcQVbv0t1Md0ly+RBNM6XMmZWsyZlS3ktpdzJmVrMmZN42lzMmZanaLaKGgpn1M5ORlg1jbF8jzo2Ng5kryKp6b68y5o4aVkN9IXtkkeW33GQOFj5eqt0aa29Zh0ItpdT3PMozrmdi9tocThL2Dq547CenJzFhO5zT+ZhsbHuI3hdDmVeblVJxlyaJJZLwlWPV04cLjzCklU9ZZY52747ZE1HDyi3Q1pacjj8JP0K3LHXWgq4wdR/Z5rKwquv2Xe03f3jgVvOFcQdy7Gx+suj8V9zFdXj1l0NuigFFvSuSihEAREQEoiIArNRLlCulaTHKuzco3u0/f5KFk1XFzl0XM9Sy8GC6brZC78o0b9ystjuCxKdlgFkNK+cX6iV9zsl3m0UFFJIvtKqBVsFVXUlMi0V5l4f0yY8Zq9tKD/LpGC4voZpAHOJHMNyj9RXtwK+ZtsJ+sxGvfzqpR/hdk/0re8Fjvucn3L5la7kjW3XTdHOOmkxOnde0c7hTTDWxbIbMNuYfl9SuUuoMxb226OYQ9p5Oabg+oC6iyCsg4Pv5FZPDyfWt0urMT7tB5gH1F1XdfPtxfwV3S6ououm89weK9M+OmWuZSA/yqVgc4X0M8guSe8My/wCIrz662e2dUZMTxB5/7yZnlG7qx8mLT3XeaWtV0xivBFCTy2dP0fY8aPEqZ+a0czxTTDgWSEBpPg/KfVfReZfJhlLe0PaYQ9vi03HzC+raeTMxjubWn1C0XG4qMoT8cr9v7M9Hei6SqXFMypJXNuZaSKXlYcryxwkHDeOY4hZTirErbhY67pVWqyPVE9qawzf0dQHNBB3i6yVzmBVViYz+U6fCf7PyXRAr6PRarq42R7zVyjteCVCIsxEIiICUREBbmdYFcrWy55u5un3P2XRYjJZpXKwm7ieZJ9T/AH6LS8at2abau8saaOZmexXAVaYrgXDGxZcBVQKtgqbqaZDBcBXzZtpTdXidew8Kl7h4Ps8H/wBl9IXXjnTRgBZURVzAermaIZSNzZWewT8TdP0LfcDuUb3B/wDZcvf1K+oj6uTzghIqcyOZE32pXtib8T3Bo+ZUXXX9FmzxqsRjlLbw0Z66Q2u0yf8ATZ437X6V1l9qprlY+7mUorc8Hv7BYAcAAB4BTdUXS6+cbzZ4K7pdUXS6bhg+btuaXqsUxBnOqkk/zbS/61o16V017PObPFXtBMcrRBMfdkbcscfEEj9I5rzO6+g6G5XaeE14YfvXJmunHbJouRwmRzYxvkc2McdXuDR9V9VQtyta33Wgegsvn7ou2fNXiMbyLw0hFRKeGYX6pniXa/oK+gbrnuP3p2QrXdzfx/os6ePJsm6glQSqSVzbZbBKocpuqXFYz1GGJMkzXcCcp8D/AL2XWU0l2hcfXjTl38u/7+S6TB58zGnmAV2vAbt1Mq33P5lHVRxJM2SKUXQFUIiIAiIgNPjktmO8CtDBv+S2+PO08x9VpYDr6LmePvlBFzS9WbBquAqywqsFckXWXAVN1SEBQiV3WLieGw1MMkE7BJFIMr2HjyIPAg6g8FkXRSjJxeV1GMnl8/Qawy3ZWvbBf2HQtfKByEmYDzLV6Bs9s9T0EDaenblYDmc4nM+R53ve7if+AthdFav1+ovio2Syl+fEhGqMXlIrul1Sip5JlV0uqUTILGI4fFURSQTMEkUrS17DuI8eB7xuXmlR0FxmW8da9kF75HQtklA5CTMB6tXqShWtPrb9PlVSxn87yEq4y6o1mzmzlPQQNp6dpDQcz3uN5JX21e93E/IcFtLqEuq85ynJyk8tk0kuSCi6EqFA9BVDipJVLl6SRh1e4ra7OydkDkSPIEgLU1JWfs8dSO8fQLpuAP15L9PqVNV0R06I1SutKAREQBERAc9j/D4h9VpIXa+n0W92hb2Suea/teOq5vjscxiy5pXzZso3LDxnaGmo2CSplbGDo0aue88mMGrvJWMZxplJSzVL9WxMLso3uduaweJIHmvAMWxeaqmdUTvzyvOnusbwjYODR/utTw3hj1bcpPEV+7/RGe67s+S6nqlR01UwdaOlqZG8HkxR38rk+q3myvSLTYhIYWtlhnyl4ikDSHtFrlr2kjS+42K8Qw2lE00UJkbEJZGx9a5pc1hcbAkAjS9h5r2PY7o1ZQTfiXzmeYMcxloxFGwOtc2uSTYW3rYcQ0Wh01TXNTxy6vP095hqnZN/odsl1F1K5YuC6m6hF4CbqbqlLoCq6i6hEBN0uoRATdRdQl0BxO0fSvSUkz6dsctRLGcshjyNYx/FuZx1I7gsOh6aaN7gJYKmEe/ZkzR4hpzegKo2k6IWVFRLUQ1JgMzzI+N8QlZnO8tIcCLnXW+9eS1cIZJIxr2yNY9zBK0ENflNszQeBsut0Wh4fqa8Ry5JLPVNP5FKyy2D5n0nh2Kw1MYlglZLG7c9huL8jyPcVecV87bK7Uy4fUCeMl0TrCeEHsyx+G7MOB8uK+go6lr2Ne03Y9rXtPNrhcH0K0/EeHPRzWHmL6P6MsU2qxfqWah31WxwEdo+I/8AkLUTOu4DvW6wFupP9R+q2/AYetKRh1T6I6VqlQFK6gohERAEREBqcaiu0rjy6xb6emn2Xd18d2lcNXx5XPHI5h4cft6rV8Vq7ShtdxnoliZaxvBmVtLJTSFzWyBvbbva5rg5rhzsQNFqNkOjeCizvlcKmZ7XR5yzIxkbhYhjbmxI3m66CmluAs1jlxq1N1dbqjLEX1RsXXFvc0fO2P4O6jqpqV1/5T7MdqM0R1Y8HwtrzBXtPR1tV+Oo2h7r1NOBFONLusOzLbk4D1utT0pbJGphFXC29RTNOdrRd0sGpLRzLTcjxI4ry/ZvaKWhqGVMRvbSSO/ZmiJ1Ye/iDwK6aUY8V0aa9tfP7P8AOhR/0WfofSIKla/BsZhq4GVELs0bx+pruLHDg4clnLjpRcW4yWGjYLnzRVdLqm6KIK7oqUXgKlChEBKKFF0BKi6i612PY7DRU76iZ1mMGjR7T38GNHElTjCU5KMVlsPkss57pP2r/B0hijdapqgY2W3sj/6kndpoDzI5Lx/ZnBXVtXBStByvd/MIv2YW6vPpp4kLF2gx+WtqJKqY9p50YCS2OMezG3uHzJJ4r17os2RNJTmpmbapqWg2Is6KDe2M33E7z5DguxxHhWj/APb+f2X51Nfzvs/Qp2m6J4KqcTQy/hQ6wmjbGHteBpmYLjK62nEbjbn19PTthijiZoyJjY2A6nK1oAv6LJe5YlRIuYnqbboxhOWUuheUIxba7ywH9u/BoJ9NV02z8NmhcvTC/wCtwHkNT9vVdthUNmhdfwerZTu8ShqJZlg2CIi3BWCIiAIiICiVtwuPx+myuz8OPgd67MrUYxR5mlRlFSTi+89TxzOLpn5SWngfktlE9amojLT3s0PezgfL9ll001wuB1mndNjizbVT3RybNrl5F0k7Augc+upWl1O4l9RC0XMDjvkaB+Q7yOG/du9XY9XL+fcsej1c9JZvj8V4o9sqViwz5/2T2vmw+XrIu3C+3XU5NmyD3gfyutuPqvc9ndpqeviEsD77s8TrCWJ3uvb99x4LgttOirOXVGHgNcbufR6Na484juaf6Tp4Lzamq6ijnzMdJTVMRynTI9v9LmneO46Lo7dPp+KQ7Sp4n+dV9f6KSlOh4l0Ppu6leWbO9MrdGV8eU7vxMDS5p36vi3jh7N/AL0TDMap6luenmjmb/Q8OI7iN4XNanQ36Z/5I8vHu/cuQsjPozPU3VF0uqZkKroqbpdAVKLrXYrj9NStzVE8UI4BzgHHua3eT4Bec7S9M1wY6CO3D8TM35si+7vRXNNoL9S/8ceXj3fuY52Rh1Z3u0+11Nh8eed/bcD1cDbGWUj3RwHedAvBtqNrKjEJjLO6zGk9VA0/y4W93N3Nx+Q0WFLLUVc93GWpqZTYb5JHHkBwHyC9P2I6KRGW1NeGukFnMpNHMjdvvKdzz3bh3rpqqNNwqG+x5n5/BfX+im5TveI9DXdGfR66RzK6rZaJtn00LhrI7eJXjg0cBx37t/rhcoJVtzlzWr1U9VZvn8F4Iu11qtYREj1rauW+g3k2CyKiVYUNyc/G+VnxcXeX7KWlodtiihOW1ZZtcHps0g5M7I7zxPr9F2lOywC0uA0GVo0W+AX0CuCrioruNQ3l5JREUzwIiIAiIgCtzR3CuIgOMx/DSDnaNRw4EcQVoYn5SPdPs34c2nvC9ErqQOBXE4thxjcTYlh9oDf8AEO9aziGiWohmPtLzM9Nux8+hXFKslr1qoX2trcHceYWbHKuJsrcHhm0TT6GYCtVj+ytJXNtURBzgLNmb2JWeDxr5HRbBr1WHKEJyrlug8M9aTWGeRY50OVMd3UkrahmpEUlopt24O9l3yXFVuF1dG+8sNRTPabdYWvjH6ZBofIr6VDkNiLEXHI6hbunjt0FixKXk/t5FWWki/Z5Hz3QdIeJQgBlZK4D8suSfyJeCfmttH0w4mN5pneMBH0cF6zV7JUExvJR0znH83UsDvUALWS9F+EuNzSAfDLMz5Byz/wDJaCfOynyX8EOwtXSR5zJ0w4mdxpm+EF/q4rT1+3+JTAiStlAP5Yy2nFuV2AG3mvXoei/CWm4pAfilmePRzitpR7J0EJvHR0zD73UsLvUhP+T0NfOunyj/ACOwtfWR8/UGD1dW68ME9Q5x1kDXPBO7tSO09Su2wPoZqJMrqyVsDN5iitLKdNxd7LfmvYBYCw0HIaBQSq9/Hb5rFaUfN/byJx0kV7XM1WA7LUlC3LTRNY4+1Ke3K/4nnXy3LaEqC5UOetJOcrJbpPL8S0kksIlzljyypJIsSRxdu9dwHNTrrcnhBvHUszPzHKDYWu53ut5ra4LQZ3B1rNGjByb+6waCj61wDQervcni88z3cgu2w2hDGhdpw3RdhHdL2n5Grvt3vC6GXTQ5QFfUAKVtiuEREAREQBERAEREBBC12I4eHg6LZKCEB53XYe+BxIBLCblv3HIqIHBwu091t2vIjge5dtW4eHg6LksSwNzHF8fZPyI5EcQtZreHw1CyuT+ZnqucPcQ1yutKwYcRF8soyHmfZPg7h4H1WxZCD7J8jvXJ36KyqW1r8+vwNhG1SWQHKoFOpI4JkKputruMu5EqVTZTZR2MZJS6iyZU2MZF1SXKcidUTwUlW2NyLbnK09yyHQ23m3dvKwKjEWNOVgzv5NN/8Ttw8B8lbp0dlktqX5+eJjlaksiWwBLiABvvw8f23q3TUzpzYAtj9C/x5DuV+iwiSZwdJ5NGjW+A+663D8MawDRdXouHRo9aXNmvtuc+SLeF4WGAaLbtbZGtspW1K4REQBERAEREAREQBERAEREAsrE1MHDcr6hAc7iWz7X30XPS4TNCf5bjb3D2m+nDyXoZarEtI13BQnXGxbZLKPU2uaOFhx57NJY3Dvb2x6HUfNbCDGad/wCZgPInqz6OstzU4G13Baip2VaeC18+G1v2W15rz5+ZmV0u8zGtjPP6hT1EfvLRP2ULfZLm/CS36Kn+BzjdLMP/ACP/AHVZ8Ll3OL+DX1J9v7zf9RH7ygtjHMrQ/wAEqDvmm/zH/upGyzne0XO+Jxd9UXC5eMV8G/qO395sajFqdm9zL8swcfQXK1820BdpExzu8jq2/us2m2UaOC29NgLW8ArEOGVr2m35Ly5+ZB3vuOVZQTz+2SGn8jbtB8eJ81vcM2ca22i38NC1vBZDWWWwrrhWsQWEYXJy6linpA0blkAKUWQ8CIiAIiIAiIgCIiAIiIAiIgCIiAKFKhASihEAUFoUogKDCOSj8O3krilAWvwzeSkQjkriICkMCqsiIAiIgCIiAIiIAiIgCIiAI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52999"/>
            <a:ext cx="2339752" cy="250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Proceso alternativo"/>
          <p:cNvSpPr/>
          <p:nvPr/>
        </p:nvSpPr>
        <p:spPr>
          <a:xfrm>
            <a:off x="764095" y="4144918"/>
            <a:ext cx="1080120" cy="252028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4</a:t>
            </a:r>
            <a:endParaRPr lang="es-CO" dirty="0"/>
          </a:p>
        </p:txBody>
      </p:sp>
      <p:sp>
        <p:nvSpPr>
          <p:cNvPr id="12" name="11 Proceso alternativo"/>
          <p:cNvSpPr/>
          <p:nvPr/>
        </p:nvSpPr>
        <p:spPr>
          <a:xfrm>
            <a:off x="764095" y="3501008"/>
            <a:ext cx="1080120" cy="252028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3</a:t>
            </a:r>
            <a:endParaRPr lang="es-CO" dirty="0"/>
          </a:p>
        </p:txBody>
      </p:sp>
      <p:sp>
        <p:nvSpPr>
          <p:cNvPr id="13" name="12 Proceso alternativo"/>
          <p:cNvSpPr/>
          <p:nvPr/>
        </p:nvSpPr>
        <p:spPr>
          <a:xfrm>
            <a:off x="6750878" y="2122300"/>
            <a:ext cx="1080120" cy="252028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6</a:t>
            </a:r>
            <a:endParaRPr lang="es-CO" dirty="0"/>
          </a:p>
        </p:txBody>
      </p:sp>
      <p:sp>
        <p:nvSpPr>
          <p:cNvPr id="14" name="13 Proceso alternativo"/>
          <p:cNvSpPr/>
          <p:nvPr/>
        </p:nvSpPr>
        <p:spPr>
          <a:xfrm>
            <a:off x="764095" y="4869160"/>
            <a:ext cx="1080120" cy="252028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5</a:t>
            </a:r>
            <a:endParaRPr lang="es-CO" dirty="0"/>
          </a:p>
        </p:txBody>
      </p:sp>
      <p:sp>
        <p:nvSpPr>
          <p:cNvPr id="15" name="14 Proceso alternativo"/>
          <p:cNvSpPr/>
          <p:nvPr/>
        </p:nvSpPr>
        <p:spPr>
          <a:xfrm>
            <a:off x="6750878" y="4144918"/>
            <a:ext cx="1080120" cy="2520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9</a:t>
            </a:r>
            <a:endParaRPr lang="es-CO" dirty="0"/>
          </a:p>
        </p:txBody>
      </p:sp>
      <p:sp>
        <p:nvSpPr>
          <p:cNvPr id="16" name="15 Proceso alternativo"/>
          <p:cNvSpPr/>
          <p:nvPr/>
        </p:nvSpPr>
        <p:spPr>
          <a:xfrm>
            <a:off x="774626" y="2804463"/>
            <a:ext cx="1080120" cy="252028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2</a:t>
            </a:r>
            <a:endParaRPr lang="es-CO" dirty="0"/>
          </a:p>
        </p:txBody>
      </p:sp>
      <p:sp>
        <p:nvSpPr>
          <p:cNvPr id="17" name="16 Proceso alternativo"/>
          <p:cNvSpPr/>
          <p:nvPr/>
        </p:nvSpPr>
        <p:spPr>
          <a:xfrm>
            <a:off x="6750878" y="3501008"/>
            <a:ext cx="1080120" cy="2520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8</a:t>
            </a:r>
            <a:endParaRPr lang="es-CO" dirty="0"/>
          </a:p>
        </p:txBody>
      </p:sp>
      <p:sp>
        <p:nvSpPr>
          <p:cNvPr id="18" name="17 Proceso alternativo"/>
          <p:cNvSpPr/>
          <p:nvPr/>
        </p:nvSpPr>
        <p:spPr>
          <a:xfrm>
            <a:off x="6750878" y="2804463"/>
            <a:ext cx="1080120" cy="252028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7</a:t>
            </a:r>
            <a:endParaRPr lang="es-CO" dirty="0"/>
          </a:p>
        </p:txBody>
      </p:sp>
      <p:sp>
        <p:nvSpPr>
          <p:cNvPr id="20" name="19 Proceso alternativo"/>
          <p:cNvSpPr/>
          <p:nvPr/>
        </p:nvSpPr>
        <p:spPr>
          <a:xfrm>
            <a:off x="6750878" y="4869160"/>
            <a:ext cx="1080120" cy="2520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10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3490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8000" dirty="0" smtClean="0"/>
              <a:t>FALLASTE</a:t>
            </a:r>
            <a:endParaRPr lang="es-CO" sz="8000" dirty="0"/>
          </a:p>
        </p:txBody>
      </p:sp>
      <p:sp>
        <p:nvSpPr>
          <p:cNvPr id="4" name="3 Flecha izquierda">
            <a:hlinkClick r:id="rId2" action="ppaction://hlinksldjump"/>
          </p:cNvPr>
          <p:cNvSpPr/>
          <p:nvPr/>
        </p:nvSpPr>
        <p:spPr>
          <a:xfrm>
            <a:off x="1010013" y="4293096"/>
            <a:ext cx="1656184" cy="11521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ANTERIOR</a:t>
            </a:r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440" y="1560566"/>
            <a:ext cx="2273027" cy="240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63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CO" sz="3200" dirty="0" smtClean="0">
                <a:solidFill>
                  <a:schemeClr val="tx1"/>
                </a:solidFill>
              </a:rPr>
              <a:t>SILLA</a:t>
            </a:r>
            <a:endParaRPr lang="es-CO" sz="3200" dirty="0">
              <a:solidFill>
                <a:schemeClr val="tx1"/>
              </a:solidFill>
            </a:endParaRPr>
          </a:p>
        </p:txBody>
      </p:sp>
      <p:sp>
        <p:nvSpPr>
          <p:cNvPr id="4" name="3 Proceso alternativo">
            <a:hlinkClick r:id="rId2" action="ppaction://hlinksldjump"/>
          </p:cNvPr>
          <p:cNvSpPr/>
          <p:nvPr/>
        </p:nvSpPr>
        <p:spPr>
          <a:xfrm>
            <a:off x="539552" y="2060848"/>
            <a:ext cx="4392488" cy="86409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 smtClean="0"/>
              <a:t>BROTHER</a:t>
            </a:r>
            <a:endParaRPr lang="es-CO" sz="3200" dirty="0"/>
          </a:p>
        </p:txBody>
      </p:sp>
      <p:sp>
        <p:nvSpPr>
          <p:cNvPr id="6" name="5 Proceso alternativo">
            <a:hlinkClick r:id="rId3" action="ppaction://hlinksldjump"/>
          </p:cNvPr>
          <p:cNvSpPr/>
          <p:nvPr/>
        </p:nvSpPr>
        <p:spPr>
          <a:xfrm>
            <a:off x="526524" y="3140968"/>
            <a:ext cx="4392488" cy="86409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/>
              <a:t>CHAIR</a:t>
            </a:r>
            <a:endParaRPr lang="es-CO" sz="3200" dirty="0"/>
          </a:p>
        </p:txBody>
      </p:sp>
      <p:sp>
        <p:nvSpPr>
          <p:cNvPr id="7" name="6 Proceso alternativo">
            <a:hlinkClick r:id="rId2" action="ppaction://hlinksldjump"/>
          </p:cNvPr>
          <p:cNvSpPr/>
          <p:nvPr/>
        </p:nvSpPr>
        <p:spPr>
          <a:xfrm>
            <a:off x="526524" y="4221088"/>
            <a:ext cx="4392488" cy="86409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 smtClean="0"/>
              <a:t>COUSIN</a:t>
            </a:r>
            <a:endParaRPr lang="es-CO" sz="3200" dirty="0"/>
          </a:p>
        </p:txBody>
      </p:sp>
      <p:sp>
        <p:nvSpPr>
          <p:cNvPr id="3" name="AutoShape 2" descr="data:image/jpeg;base64,/9j/4AAQSkZJRgABAQAAAQABAAD/2wCEAAkGBhISEBEUEBEWFRUTGBQWFRQWGRcUFhUZFhgXFxYXGxgYHCYhGRojHRYWIC8gJCcpLC0sGB8yNTMqNSYrLCkBCQoKBQUFDQUFDSkYEhgpKSkpKSkpKSkpKSkpKSkpKSkpKSkpKSkpKSkpKSkpKSkpKSkpKSkpKSkpKSkpKSkpKf/AABEIAQsAvQMBIgACEQEDEQH/xAAcAAEAAgMBAQEAAAAAAAAAAAAABQYDBAcCAQj/xABGEAACAQMCBAIHAwkGBAcBAAABAgMABBEFEgYTITFBUQcUIjJhcYEjQpEkM1JicpKhsbIVFlNjc4I0Q0STNVSDoqSzwQj/xAAUAQEAAAAAAAAAAAAAAAAAAAAA/8QAFBEBAAAAAAAAAAAAAAAAAAAAAP/aAAwDAQACEQMRAD8A7jSlKBSlKBSlKBSlKBSlYL69SGKSWRtqRqzux8FUEk/gKDPSqfpsepRRi4LGczZklsn2I0Ic7ljgkAxuRCFKuSGZchkyc2HSNbiuVYxMcodskbApJG36Lo2Cp8evcEEZBBoN+vhatXVNUjt4mkmbaowOxZmJOFVVHVmYkAKOpJwKgV4ca9PO1BWXxt7dXZfVvKQvGRm4/WBwnur95mC00qoNxI1hPDbXkonE7bIJVx6xnBOJoU94dPzyDHUblXubfQKUpQKUpQKUpQKUpQKUpQKUpQKUpQKV8ZsDJ7CqTrHpl0m3YqbrmMO4hVpR++PY/jQXeoriXR2urcxLLystG27bvB5bBwrLkZQlQGGRkZHjXD+N/T/PMQmmbrePHtSOqGZj5AZZUX5dflXNL7ia8m3c67nkDZyHkdgc9xgnGPhQdz4o9NTafJyd1vfSrkSNCHgSPHgxLyAt5gHpg5x2qR068vtUtobyKwS1nwRFcG4MTlMgjC+rvzIWP3JBg4yPutVa9E/oYBVbrVIs5wYbZx0x3Dyr4/BD9fKu4KoAwOgFByKbi69iN7Pd2iXNzppRTFE+2G3WRATcKjAuxYFsueoUEDaNxPnhn0n2+ojF/qJszlvyaP8AJo2XsCboksT1B9loz36EDJuXGmkzR7r6wGbmJAJIe6XcKncYmXBy4BYow65JHY1UX9HZdFv+HLpbb1lAzQsA0LhupAyrcsjLDYVIB6ezig6Voml2sSk2kcShzuZ48EyE92Zx1cnzJJqSr8yXWoPaXjQ6ijWF0Np9dsvsw2clXlgQiOaMkkkxhW6EYPar3P6YLvTuTFqVoJw6Bo72BwI7lDgrIi7ducEEjI75wARQdgpVP4O9KthqLCOGQxzHOIZQFc4yTtwSr9ATgHOOpAq4UClKUClKUClKUClKi9R4os7dwlxdwRMeoWSVEOPPDEdKCUpULxFxdbWdpJdSOGjQDGwhi5Y4VVwepJP/AO+FcitvSdrOs3HI0tEtVALNIRv2jBxzJGUhcnAAVc58cZoO7E4qkcR+mXS7MshmM0i90gAkx1wQXJCAjxG7PwqtR+j3iGdJIrzV4xFKrI4VTKWVhhhgomOh8DU3wt6FNOsiJJFNxIvtb5sbFI8RGPZHbPtZI86DR4g4qu9Tsri3tdHvF5yFBJNst1GcHPtt1HyrhV9Yvpl8qycmWW3ZXZBueNXHtBHPs7iDgkDI8MnqB+hdS9MFuZ/VtNhkv5+vSHAiGMdTKem3qPaAI+Nce9J+nzQXyXV/Hbie5zIbOMuyoqqEjaVt3Ukg5C9G2N1GaDR45a9mtrK7v7hWNzzTbwKoXlxqQC2FAC5O3A6kgA56YrqfoU9GKwQet30CmeQq0KuAxhQDIbBHsuxOfMAL2ORVb9B/Dyahc3F3fK0rWvJWEMAIgTvOAoGPYCptQYVd3btj9AUClKUCqTwvpx0/UL2GSU8q9lM9opxsDEM1xGD4Pk52eKqCMkPtu1Q3FfD3rkAQNsljdJoJMZ5csZ3I2PLup+DGg1uM+A7XU4glyntLnlyr0kjJ8j4jzU9D88GuI8VTXWk7dN1FlvbF0DRdNkkagsoaJzkxyKfukuuMDsTXdeGOIjciZJYxFcWz8ueINuCsQGVlb7yMpBU4HiPCtXjngG21SEJOCrpkxTLjfGT3791OBlT/AAOCA4n6KuDZ3dL/AEyeCSW2kkRoLlXiwGVlVsxls7kbPkDkZO3rf9e9KepabsbUdKQRO4QSxXCkE4ycLgnOAejbc471FQX8/D0toLu2Q2gR7Y3Vv3l3OZYjJG3tCRCJT3wRK2M4xXVNN1K1v7YSRMk8Mox1AZT5qysOh81IzQQ3BnpOsdT9m3dllAJMMg2uADjIwSrD5E4yM4q2Vz7VvQlYSSGS2aazkOcm3fapz3G05wPguBVZv/QnfW6yTWOrztKoLJH7SNIw6hTJzcDPbqMedB2elcN4Q9L19a3UdpribFY7edKhidO4VmwArx5wN2O3XJroGo+l/SISA16jk/4SvL/FFIH40FypUNoPGFlejNpcxynGSoOHAPmjYYfUVM0Glq2kpcRmORpFU+MUkkLfvRkHHw7Vzq+//njTnYss1ymepAdGGT45dCfxNdSpQc50X0C6XA251luCDkCZxtH+2MKD8jmr/ZWEcKBIY0jReyIoRR8gBitHXeKrSzCm7uY4t2doY+02O5CjqQOnUDxqi8a+mS09Ulj0y55l3JtSFUjkJy7BSQSmNwBOB3zjpQWHjP0oWOm+zO5eUjIhiAZ8ebZICD5kE+ANc81nivUeIYfVtOspIIGb7S4eTEboAQUYhO2e4Usenat/0T+iWWGU3upgGVgxSF8SMC5yZZGOfbPXp1I3dTnoOwgAdqCl8B+jm10iJ5NwaYr9tcPhQFHUqo7InTJ8TgZPQYoupRNr9xexWkKtCZ4h/aMg9mKKGNAI4hgF2LtO2CcYkGcZBHr008Sz3dzb6VYMsgl2mTlOHZn3HEbhfcVAA5z5g9NtX30XaN6nZPaFw7200qOwGMltsg6ZOPZkU/WgmuF+GYLC2jt7ZSETuT1Z2PvOx8WP4DoBgACpalKBUNw9xfZ33N9TnWXkttkwCME5wRkDKnBwwyDg4NTNaen6PBBv5EMcXMYu+xVTex+8cDqaDU1Ti20tri3t55gktycRIQ3tHOB1AwuScDJGT2qXrTu9GglkjllhjeSLrG7KrMn7LEZH0rcoKvr+iXSXBvNN5XNZUS4hlyEuEjJKYcdY5FDOAeoO4Z7CrJBIWVSVKkgEqcZUnuDgkZHboSKyUoKtx1psdybC2mj5kc1w3MU59xLa4YnI7e0E6+ZFc4g4cv8Ahu5lntYpL6ykU7o1bayHI2tIoVuqjI3quD1zt7V0+1/KNRkkH5uzQwL5NNLskmPbrsVYlBHi8g8KsNBReCvTBY6jIIl3QzH3YpcDfjvsYHDH4dD0PTpV6rmXpd9GL3yx3NkFW5gBO0AIZhkMBvGMOpBxnzPavHA/pftRZRR6pdcu7i3RzLIkqtlWZVLezjdtAz45znFB0bUdKhuEKXEKSofuyKrr+DCqjcehXRnYsbPBPcLJMi/RVfA+lWrSNbt7qPmW0ySpnG5GDAHyPkeo6HzreoK5pno60y3KmKxhDKQVZlEjAjsQz5IPxqx0pQKxXMbMjBH2MRgOAGK/EA9Cfn0rLSg5rd+gm0nmM13d3k7scsXkTr8OkeQvkAQB4VaOGvR/YWB3Wtsquf8AmHLyde4DuSQOnYYFWKsN3dpFG8krhEQFmdjhVAGSSfAUGauFcYcbS6zqMel2Fxyrdy6PMMkTFVZn7HJjwpAGcN3PTFTuu+n2zOYrGCa6kf2UwOWrFugAyC5Pw29akPRB6Mf7Oh59yoN1KOo78lP8MHxY92I+A8MkJvgX0a2mlp9iu+Zhh53A3sO5VR2Rc46DyGScVttJ6tqPtdIr8KAcdFuYlIwT5yRKoGen2GO7AVYq1NV0uO4ieKUZVsdiVZSCCrKw6qykBgw6ggGg26VXLHW5LZlg1BhkkLDd4CxT5OFVz2in7AqcBj1TxVbHQQ0GoNHetby+7MvNt28yvSeL5qdrjr1EjY6JUzUfreipcxhWJRlYPFKuN8Ui52upPTIyQQehBIOQSKjIeKjANmpLyWX/AKgBjaygffEnURZ8UkIIOQCwG4hY6xmYbgufaIJx44BAz+JFQEnHNu/s2P5ZIegWD241PnJMPs4l8epz5Bj0rf0TSWi5kkzB55iDK4ztAXOyJAeojQE4HiWZj1Y0EpULxDrLx7ILbDXU+REDkrGo9+d8fcTI8tzFVyC2R51HiP7Q29momuB7wziKDIzumce70IIQe22egxlhn0PQhAHd3Ms8uDNORguR2VV+5EuTtQdsknJJYhsaNpSW0EcSEkIOrNjc7ElnkYju7MWYnzJrdpSgVXOJ/R5YagQ11bqzjoJFJjkwOwLKRuHwORVjpQUHhr0Qw6fPzrK8ukzjfGxjeN1ByFZdgyO+D3Gehq/UpQKUpQKUpQKqfG3A76nsilu3itQMvDEoDyuDkM8jEjaPBNvfqScDFspQV3hj0fWGn9bW3VX7GVsvKc9/bbqAcDoMD4VYqUoFKUoMVzapIjJIiujgqyMAysD3BB6EVBDhmaAj1C6MaD/p5gZ4AP1PaEkfkAH2AdlqxVH63rC20W8qXYkJHEvvyyN7ka58T5noACTgAmggNU44ls2hS8tAXnflxC2mSQuTgAlZuUVGSo7kAsozkipX+82AN9pdqT4ckuR9Yyw/jWPT+GQySteBZJ7lQs5GSqr12wxk4Kxpk4PQlsscE9McV/PZjZcpJPEvu3MSGWTGcASxRguXwffRSDgkhO1BlbiCdiVg0+dumQ8pigiz4A5YyD5iM1p2sdxdyTpcXARIiiyQ2u5AGZNzRtckh2IDI2UWIjcvU9RWxNxG8wKWMMjOcAyzRSwwxZ++eYFMuP0I8knAJQHcJTR9KW3hWNCT1ZmdsbpHclpJGwANzMSxx069MCgieGbZbWa4s1XCLi4hOMexOz70J+8yyIxz32yJnPc2Oq/df+L22M/8Jd7vL89abM/Hq+PrVgoFKUoFKUoFKUoFKUoFeUkBGQQR5jqK+TICrBuxBB+R71yzheU2q2g02BpjiT1mGLYiS2ySPFbXZ3FUFxIqIwOQZF35zhSA6tSq/Hx1Z52zSm2fONt0rWxJ8lMoCv8ANSRU5DOrjKMGHmCCP4UGSlK+M4HUkD59KD7SoS741sY2KG6jaQd4ojzpf+1FufxHhWv/AHgu5ulpYOF6fbXberpg+IjAaUn4MqfOgsRNUa94tt/X2mZZZbe1iCpNDHJNEJ5XZJVygILhVjUEZxvcEjJFS6cJvN11G4Nzn/kKvJtR8OUCWkH+qzjyAr7x3GE0i/CAKEtpioX2du1CVxjtggdqDIOIbhyRFps+PB5XghQ/TmM4+qVjbiG6iBe7sdsYzl7eU3RQAZ3MnLR8fsBz8Kn4JNyqfMA/iM17oNU6pDyDPzF5IQyc0EFNgG4vuHQrjrmoDTtOvLhFuJLya3eTDpbosJjiQ9UjdXQsz7SN53D2s7dorZn4KhZm2ySpDI2+W1QqIJWzuO5SpKgkZZUKh+u4HJzYKCh6jpV3DfW0xvgZbpZLXJhHIUqvPjCxB9wB5U2SXLEsMEAAVNxcTPC6x6hEIS5CpOhL20hPQDeQDCx6YV8AkgBmNeuOBts2mHQ2jx3WQMnbA4eUD4tGJF/3VMz26Sxsrqro6kMrAMrKw6gg9CCKDNSqvYO9hOlu7M9rOdtq7Es0L4J9Wdj1KEAmNiSehU/dzaKBSlKBSlKBSlKCM4k0Nby1lt2kkjWUAM0ZAbAIJX2gQVbG0gjqCR4190PQY7WMpHuYsdzyOQXkbAG5iAB2AAAAAAAAAAFSVKDxJErDDAEHwIyPwNQ78EaeWL+pQBj3dY1Rj/uUA1N0oIE8EWn6MvyFxcgfgJMUPAmnnG+zikI8ZV5x/GTdU9SgwWtjHEu2KNEHkihR+AFZ6UoFVf0nzhNH1Ak4zC6/v+yP6qtFUX0y4fTBBnBu7i1gXzJaVW6fRCfpQXOwGIo/2F/kKz18UYGK+0ClKUHiaEOrKwyGBBHmCMEVC8EzMbKOOQkyWxe2ct7zG3Yxbzn9NVV8+IcVO1XbMcjU54+yXka3Cd/zsIWGb4DKerkD4PQSWvaSLm3lhJ2lx7LjvG6ndHIP1lYKw+Irxw3qpubSGVgFdlxIoIOyRCUlTI/RdWX6VJ1XuECB69GvaK8nH1lCXB/jOaCw0pSgUpSgUpSgUpSgUpSgUpSgUpSgVQ+Nl9Y1bRrXGVSSS8k6+7yF+yJ+Bc4q+VQ+EsXesapedClvssIT1z9n7c/f9cjB8v4hfKV4mmVFZnIVVBLMegAAyST4ACoCHiK5mjMlvYtyyDsaWRYZJB911jwcKe45hQ+YFBsS8VxcySOGOW4aI7ZOSm5Y28VLsQu8eKglhkZFbej63FcqzRE5Q7XR1aOSNu+10cBlOCD1HUEEZBqs8C6jMNPto4rNt0SBJXkdYlaZSVnKkbjIS4Zi+Np3e8TnHy3t5by+nkWWWweJI4ZIlWBppRkvHKWdZE5fWRVKgn84CQQVAXaoHjG3YQpcRqWksnFwqgZZlVWWdFA7s0LygD9IrWK3vLi2uYILiXnxXG9YpmVUlWVFMnLkEYCMGRXIYKuNmCDkGrGaDHbXCyIrowZXAZWHUMGGQR8CDUHwkg3ahIpyJLyY/WJIoG/90JrT0O9Wye5tJTtjgVrm2Y9B6sclkH+i+5ceCNF51v8ABFuy2EBddryhp5FPdXuGadx9GkI+lBO0pSgUpSgUpSgUpSgUpSgUpSgUpXx3ABJOAOpJ6AUEVxLrBt4fsxumlIit4/05XztB8lGCzHwVWPhXnhLh1bG0igVi5UEySHOZJGO6Rzkk9WJPc9MCtHh+P1uc37j2NrR2SnwhbaXmI8GlKqR5IqdiWFWagi+KdJa6srq3RtrTRSRqT2BZSBn4Z71Gf38tI4s3j+puBh4pwY2VgPaCEjEoHgyFgas9V3jWI8q3cqWihuIZbhFG4tGmeu3uQj8uQgdcRnv2oIzgriWGHT4Y7hZLcW0ax754pIEkSIbFmBcYwyru25yM9fAnPbxSX1x61bzy28AjVI3VI83Q3Fy5WaNsQjoFboW3OR7JUtOS8Q2qwc9rmIQ43czeuwg9sHODn4VXOFpdQitwBaRtCzStAhkMEsMTSM0MTxtGQNsZUdDkdFK9M0GzZwTvqe28dGFtHzbXYpQPzC0ckjgscSIuEwMDEpP3tqWyoXRtKm50lzdMvNkRI1ijJaOGNSzbQzAF2ZmJZ8LnCjA25M1QVP0j8Lm8tS0S5nhDNGoO0yqwxNblv0ZU9n57T4VOaBrcV3bRTwH2JFyAe6nsyMB2ZSCpHmKkKo1039lX/N7WN+4EoA6W902AsuR7scvZvANg5GaC80pSgUpSgUpSgUpSgUpSgUpSgVW9ff1qdbFD7G1Zbxv8okhIM+cpVgf1FftuU1K65q620DysCxGFRB70kjkLHGufvMxVR86w8N6S0EP2rBp5WMtw47NI2M4/UUBUUeCotBKKuAABgDwFfaUoFKUoI2Phq0WbnraQCY9eaIkEmfPfjOakqUoFKUoFamq6XHcwyQzrvjlUo6nxB+I7HxBHUGtulBTeDtTlt5m028ZmliXdazt/1VuOxz4yx9FYdzgHr1NXKoHi/hj1yFeW5iuIW5ttOO8UgHTP6SN2ZTkEH4CvPB/E/rcTrKnKubduXcwHvHJ5jzjb3lbsR8qCwUpSgUpSgUpSgUpSgUpUPr2quhSC32m5nzy93VY1XG+dwOpRMjp95iq5GcgNLAu9ROesWn4x5NdSp1P/AKcLjHhmc+KVZartvwHaIgCh1f3nnjkeCaVz1aSR4Su9iSSc9OvbHSs6aDOjEx6hPjwSVYZUH15YkP1c0E3SoSKHUVzultZfIcqWA/U82T+VfItQ1AfnLKEj/KuS5P0kgjx+NBOUqBPEc4OG0u6xn3la0dfn0uN2PpWSXiqNBl4LpflbTSf/AFK1BNUqEi4ytm/x1/1La6i/riFepeMrFBmS6iQebts/qxQTNKhxxbaEZWcOP1A0mflsBzWIcZwFtqx3TH4Wl3t/eMQX+NBO0qCm4lkz9lp13J8QIIh9edMh/hX19Qv2I5dnEoPczXBVh/tiicH94UE5VL45tWglgvrQj1oMkHI/87G7dYP216ur/dCsT7OSJk6ffSbuZeJEp7C3hHMXz+0mZ1b/ALYrPp3DsMLmQBpJSCDNKzSyYOMqpY+wpwDtQKvTtQbGlaolxEskZODkEEYZGUlXRh911YFSPAityq3eAW+oQtER+WkpND1yTHGzLcgDoCoURuTjIaPrlVDWSgUpSgUpSgUpSgVAzcOSi4nuLe7KSTKilZI45o1EYwoXGxwuSzbd+Msx6ZqepQQQGpIve0nb5TWo/nNXo6teIuZNPLnxWCeJ/wADNyqm6UEL/eUhd0tldR4GSOWsx/CB3z9K8xcZ2x7i4T/UtbqIfi8QH8anKUEE3HWnA7XvrdD+i8qRn8HINb1rr9rIAYrmFwexSRGB/A1HSor6smepgtH6dD/xEyYP/wAYj8alZtJgf34Y2/aRT/MUGwkqnsQfkc17qDk4F01jltPtST3PIiz/AE1D2HDNsdRuVSIJDbwwIscbNGnMkMjvlUYDIQQ46dm+NBdK15r+JPfkRf2mUfzNRkvBNg+OZZwyY/xFEv8AXms9pwvZRfmrO3T9iKNf5LQYDxvp27b6/bFs42rNGzZHcbVJOaPxhb7gqLcSE4xy7a5dev64j2D6mplIgvugD5DFeqCDOuXLFhFp8vQey80kMUbfuu8g+qV5NpqEv5y4itlI6rAnOkB+E03s4+cNT1KCO0zQYoGd1DNI/vyyM0kjAEkDcxOFBJIRcKMnAFSNKUClKUClKUClKUClKUClKUClKUFe0pd2qag+eix2cI+BUTSn+E61YarvCqkz6o5Hv3eAfMR21tH/AFKw+lWKgVXeDsP69P1+3u5+/lb7bUY+H5Pn61PXM4RHduyKWPyAyahuBYSum2e8Yd4UkcYx7co5smR4Hc7ZoJ2lKUClKUClKUClKUClKUClKUClKUClKUClKUClKUFd4FbdbzOTnfd35z8BdTIP4KKsVV/gF92m2rgY5qGXH+szSH+urBQQPHbN/Zt4EOGkieJPD2pRyl6/NxU3DEFVVHZQAPkBioHjVd8VtFn87d2g+YjlWdh+7C1WGgUpSgUpSgUpSgUpSgUpSgUpSgUpSgUpSgUpWC8vY4UZ5pFjRerO7BVA+JPQUGesF7Ltikb9FWP4AmoRfSJpZOP7RtvrKgH4k04k12JtMvpbeaOTbbXDqUdXBxExHVTQbPBduU02wQ91trcH5iNc1M1q6XHtghX9FEH4KBW1QQHEEe+70tf0Z5ZT/ttpk/nKtT9UvizWWg1PTtkEs7GG92xRbcli1thmLsFVQA/tE+OPGtz1rWJPdgsrcf5kstww+aoiD8GoLRSuf6rxNf20sMbXVlPPI8aizigm5rKzAM2eexjULuO9l2jb49q6BQKUpQKUpQKUpQKUpQKUpQKUpQKUpQKqnF3D081xbTxRw3C2+/8AJZ2MaF2wVmVgrDmLggblIAYkEHva6UFUfXLwghtElPh0msyp/GUdPmKr+u8FPfI6jRrK2Mow1xI6GaPPQuFgTDMB1GZME9+ldLpQYrWHYiLknaqrk9zgYyfjWWlKCB1nhUzXC3EN1NbzLGYt0fLdWQtvwUlRlznxGD55wMa39yWf/itRvJh+gJFtlPz9WWMkfAmrPSgj9I4ftrVSLaBIg3ViqgMx82bux+JJqQpSgUpSgUpSgUpSgUpS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data:image/jpeg;base64,/9j/4AAQSkZJRgABAQAAAQABAAD/2wCEAAkGBhISEBEUEBEWFRUTGBQWFRQWGRcUFhUZFhgXFxYXGxgYHCYhGRojHRYWIC8gJCcpLC0sGB8yNTMqNSYrLCkBCQoKBQUFDQUFDSkYEhgpKSkpKSkpKSkpKSkpKSkpKSkpKSkpKSkpKSkpKSkpKSkpKSkpKSkpKSkpKSkpKSkpKf/AABEIAQsAvQMBIgACEQEDEQH/xAAcAAEAAgMBAQEAAAAAAAAAAAAABQYDBAcCAQj/xABGEAACAQMCBAIHAwkGBAcBAAABAgMABBEFEgYTITFBUQcUIjJhcYEjQpEkM1JicpKhsbIVFlNjc4I0Q0STNVSDoqSzwQj/xAAUAQEAAAAAAAAAAAAAAAAAAAAA/8QAFBEBAAAAAAAAAAAAAAAAAAAAAP/aAAwDAQACEQMRAD8A7jSlKBSlKBSlKBSlKBSlYL69SGKSWRtqRqzux8FUEk/gKDPSqfpsepRRi4LGczZklsn2I0Ic7ljgkAxuRCFKuSGZchkyc2HSNbiuVYxMcodskbApJG36Lo2Cp8evcEEZBBoN+vhatXVNUjt4mkmbaowOxZmJOFVVHVmYkAKOpJwKgV4ca9PO1BWXxt7dXZfVvKQvGRm4/WBwnur95mC00qoNxI1hPDbXkonE7bIJVx6xnBOJoU94dPzyDHUblXubfQKUpQKUpQKUpQKUpQKUpQKUpQKUpQKV8ZsDJ7CqTrHpl0m3YqbrmMO4hVpR++PY/jQXeoriXR2urcxLLystG27bvB5bBwrLkZQlQGGRkZHjXD+N/T/PMQmmbrePHtSOqGZj5AZZUX5dflXNL7ia8m3c67nkDZyHkdgc9xgnGPhQdz4o9NTafJyd1vfSrkSNCHgSPHgxLyAt5gHpg5x2qR068vtUtobyKwS1nwRFcG4MTlMgjC+rvzIWP3JBg4yPutVa9E/oYBVbrVIs5wYbZx0x3Dyr4/BD9fKu4KoAwOgFByKbi69iN7Pd2iXNzppRTFE+2G3WRATcKjAuxYFsueoUEDaNxPnhn0n2+ojF/qJszlvyaP8AJo2XsCboksT1B9loz36EDJuXGmkzR7r6wGbmJAJIe6XcKncYmXBy4BYow65JHY1UX9HZdFv+HLpbb1lAzQsA0LhupAyrcsjLDYVIB6ezig6Voml2sSk2kcShzuZ48EyE92Zx1cnzJJqSr8yXWoPaXjQ6ijWF0Np9dsvsw2clXlgQiOaMkkkxhW6EYPar3P6YLvTuTFqVoJw6Bo72BwI7lDgrIi7ducEEjI75wARQdgpVP4O9KthqLCOGQxzHOIZQFc4yTtwSr9ATgHOOpAq4UClKUClKUClKUClKi9R4os7dwlxdwRMeoWSVEOPPDEdKCUpULxFxdbWdpJdSOGjQDGwhi5Y4VVwepJP/AO+FcitvSdrOs3HI0tEtVALNIRv2jBxzJGUhcnAAVc58cZoO7E4qkcR+mXS7MshmM0i90gAkx1wQXJCAjxG7PwqtR+j3iGdJIrzV4xFKrI4VTKWVhhhgomOh8DU3wt6FNOsiJJFNxIvtb5sbFI8RGPZHbPtZI86DR4g4qu9Tsri3tdHvF5yFBJNst1GcHPtt1HyrhV9Yvpl8qycmWW3ZXZBueNXHtBHPs7iDgkDI8MnqB+hdS9MFuZ/VtNhkv5+vSHAiGMdTKem3qPaAI+Nce9J+nzQXyXV/Hbie5zIbOMuyoqqEjaVt3Ukg5C9G2N1GaDR45a9mtrK7v7hWNzzTbwKoXlxqQC2FAC5O3A6kgA56YrqfoU9GKwQet30CmeQq0KuAxhQDIbBHsuxOfMAL2ORVb9B/Dyahc3F3fK0rWvJWEMAIgTvOAoGPYCptQYVd3btj9AUClKUCqTwvpx0/UL2GSU8q9lM9opxsDEM1xGD4Pk52eKqCMkPtu1Q3FfD3rkAQNsljdJoJMZ5csZ3I2PLup+DGg1uM+A7XU4glyntLnlyr0kjJ8j4jzU9D88GuI8VTXWk7dN1FlvbF0DRdNkkagsoaJzkxyKfukuuMDsTXdeGOIjciZJYxFcWz8ueINuCsQGVlb7yMpBU4HiPCtXjngG21SEJOCrpkxTLjfGT3791OBlT/AAOCA4n6KuDZ3dL/AEyeCSW2kkRoLlXiwGVlVsxls7kbPkDkZO3rf9e9KepabsbUdKQRO4QSxXCkE4ycLgnOAejbc471FQX8/D0toLu2Q2gR7Y3Vv3l3OZYjJG3tCRCJT3wRK2M4xXVNN1K1v7YSRMk8Mox1AZT5qysOh81IzQQ3BnpOsdT9m3dllAJMMg2uADjIwSrD5E4yM4q2Vz7VvQlYSSGS2aazkOcm3fapz3G05wPguBVZv/QnfW6yTWOrztKoLJH7SNIw6hTJzcDPbqMedB2elcN4Q9L19a3UdpribFY7edKhidO4VmwArx5wN2O3XJroGo+l/SISA16jk/4SvL/FFIH40FypUNoPGFlejNpcxynGSoOHAPmjYYfUVM0Glq2kpcRmORpFU+MUkkLfvRkHHw7Vzq+//njTnYss1ymepAdGGT45dCfxNdSpQc50X0C6XA251luCDkCZxtH+2MKD8jmr/ZWEcKBIY0jReyIoRR8gBitHXeKrSzCm7uY4t2doY+02O5CjqQOnUDxqi8a+mS09Ulj0y55l3JtSFUjkJy7BSQSmNwBOB3zjpQWHjP0oWOm+zO5eUjIhiAZ8ebZICD5kE+ANc81nivUeIYfVtOspIIGb7S4eTEboAQUYhO2e4Usenat/0T+iWWGU3upgGVgxSF8SMC5yZZGOfbPXp1I3dTnoOwgAdqCl8B+jm10iJ5NwaYr9tcPhQFHUqo7InTJ8TgZPQYoupRNr9xexWkKtCZ4h/aMg9mKKGNAI4hgF2LtO2CcYkGcZBHr008Sz3dzb6VYMsgl2mTlOHZn3HEbhfcVAA5z5g9NtX30XaN6nZPaFw7200qOwGMltsg6ZOPZkU/WgmuF+GYLC2jt7ZSETuT1Z2PvOx8WP4DoBgACpalKBUNw9xfZ33N9TnWXkttkwCME5wRkDKnBwwyDg4NTNaen6PBBv5EMcXMYu+xVTex+8cDqaDU1Ti20tri3t55gktycRIQ3tHOB1AwuScDJGT2qXrTu9GglkjllhjeSLrG7KrMn7LEZH0rcoKvr+iXSXBvNN5XNZUS4hlyEuEjJKYcdY5FDOAeoO4Z7CrJBIWVSVKkgEqcZUnuDgkZHboSKyUoKtx1psdybC2mj5kc1w3MU59xLa4YnI7e0E6+ZFc4g4cv8Ahu5lntYpL6ykU7o1bayHI2tIoVuqjI3quD1zt7V0+1/KNRkkH5uzQwL5NNLskmPbrsVYlBHi8g8KsNBReCvTBY6jIIl3QzH3YpcDfjvsYHDH4dD0PTpV6rmXpd9GL3yx3NkFW5gBO0AIZhkMBvGMOpBxnzPavHA/pftRZRR6pdcu7i3RzLIkqtlWZVLezjdtAz45znFB0bUdKhuEKXEKSofuyKrr+DCqjcehXRnYsbPBPcLJMi/RVfA+lWrSNbt7qPmW0ySpnG5GDAHyPkeo6HzreoK5pno60y3KmKxhDKQVZlEjAjsQz5IPxqx0pQKxXMbMjBH2MRgOAGK/EA9Cfn0rLSg5rd+gm0nmM13d3k7scsXkTr8OkeQvkAQB4VaOGvR/YWB3Wtsquf8AmHLyde4DuSQOnYYFWKsN3dpFG8krhEQFmdjhVAGSSfAUGauFcYcbS6zqMel2Fxyrdy6PMMkTFVZn7HJjwpAGcN3PTFTuu+n2zOYrGCa6kf2UwOWrFugAyC5Pw29akPRB6Mf7Oh59yoN1KOo78lP8MHxY92I+A8MkJvgX0a2mlp9iu+Zhh53A3sO5VR2Rc46DyGScVttJ6tqPtdIr8KAcdFuYlIwT5yRKoGen2GO7AVYq1NV0uO4ieKUZVsdiVZSCCrKw6qykBgw6ggGg26VXLHW5LZlg1BhkkLDd4CxT5OFVz2in7AqcBj1TxVbHQQ0GoNHetby+7MvNt28yvSeL5qdrjr1EjY6JUzUfreipcxhWJRlYPFKuN8Ui52upPTIyQQehBIOQSKjIeKjANmpLyWX/AKgBjaygffEnURZ8UkIIOQCwG4hY6xmYbgufaIJx44BAz+JFQEnHNu/s2P5ZIegWD241PnJMPs4l8epz5Bj0rf0TSWi5kkzB55iDK4ztAXOyJAeojQE4HiWZj1Y0EpULxDrLx7ILbDXU+REDkrGo9+d8fcTI8tzFVyC2R51HiP7Q29momuB7wziKDIzumce70IIQe22egxlhn0PQhAHd3Ms8uDNORguR2VV+5EuTtQdsknJJYhsaNpSW0EcSEkIOrNjc7ElnkYju7MWYnzJrdpSgVXOJ/R5YagQ11bqzjoJFJjkwOwLKRuHwORVjpQUHhr0Qw6fPzrK8ukzjfGxjeN1ByFZdgyO+D3Gehq/UpQKUpQKUpQKqfG3A76nsilu3itQMvDEoDyuDkM8jEjaPBNvfqScDFspQV3hj0fWGn9bW3VX7GVsvKc9/bbqAcDoMD4VYqUoFKUoMVzapIjJIiujgqyMAysD3BB6EVBDhmaAj1C6MaD/p5gZ4AP1PaEkfkAH2AdlqxVH63rC20W8qXYkJHEvvyyN7ka58T5noACTgAmggNU44ls2hS8tAXnflxC2mSQuTgAlZuUVGSo7kAsozkipX+82AN9pdqT4ckuR9Yyw/jWPT+GQySteBZJ7lQs5GSqr12wxk4Kxpk4PQlsscE9McV/PZjZcpJPEvu3MSGWTGcASxRguXwffRSDgkhO1BlbiCdiVg0+dumQ8pigiz4A5YyD5iM1p2sdxdyTpcXARIiiyQ2u5AGZNzRtckh2IDI2UWIjcvU9RWxNxG8wKWMMjOcAyzRSwwxZ++eYFMuP0I8knAJQHcJTR9KW3hWNCT1ZmdsbpHclpJGwANzMSxx069MCgieGbZbWa4s1XCLi4hOMexOz70J+8yyIxz32yJnPc2Oq/df+L22M/8Jd7vL89abM/Hq+PrVgoFKUoFKUoFKUoFKUoFeUkBGQQR5jqK+TICrBuxBB+R71yzheU2q2g02BpjiT1mGLYiS2ySPFbXZ3FUFxIqIwOQZF35zhSA6tSq/Hx1Z52zSm2fONt0rWxJ8lMoCv8ANSRU5DOrjKMGHmCCP4UGSlK+M4HUkD59KD7SoS741sY2KG6jaQd4ojzpf+1FufxHhWv/AHgu5ulpYOF6fbXberpg+IjAaUn4MqfOgsRNUa94tt/X2mZZZbe1iCpNDHJNEJ5XZJVygILhVjUEZxvcEjJFS6cJvN11G4Nzn/kKvJtR8OUCWkH+qzjyAr7x3GE0i/CAKEtpioX2du1CVxjtggdqDIOIbhyRFps+PB5XghQ/TmM4+qVjbiG6iBe7sdsYzl7eU3RQAZ3MnLR8fsBz8Kn4JNyqfMA/iM17oNU6pDyDPzF5IQyc0EFNgG4vuHQrjrmoDTtOvLhFuJLya3eTDpbosJjiQ9UjdXQsz7SN53D2s7dorZn4KhZm2ySpDI2+W1QqIJWzuO5SpKgkZZUKh+u4HJzYKCh6jpV3DfW0xvgZbpZLXJhHIUqvPjCxB9wB5U2SXLEsMEAAVNxcTPC6x6hEIS5CpOhL20hPQDeQDCx6YV8AkgBmNeuOBts2mHQ2jx3WQMnbA4eUD4tGJF/3VMz26Sxsrqro6kMrAMrKw6gg9CCKDNSqvYO9hOlu7M9rOdtq7Es0L4J9Wdj1KEAmNiSehU/dzaKBSlKBSlKBSlKCM4k0Nby1lt2kkjWUAM0ZAbAIJX2gQVbG0gjqCR4190PQY7WMpHuYsdzyOQXkbAG5iAB2AAAAAAAAAAFSVKDxJErDDAEHwIyPwNQ78EaeWL+pQBj3dY1Rj/uUA1N0oIE8EWn6MvyFxcgfgJMUPAmnnG+zikI8ZV5x/GTdU9SgwWtjHEu2KNEHkihR+AFZ6UoFVf0nzhNH1Ak4zC6/v+yP6qtFUX0y4fTBBnBu7i1gXzJaVW6fRCfpQXOwGIo/2F/kKz18UYGK+0ClKUHiaEOrKwyGBBHmCMEVC8EzMbKOOQkyWxe2ct7zG3Yxbzn9NVV8+IcVO1XbMcjU54+yXka3Cd/zsIWGb4DKerkD4PQSWvaSLm3lhJ2lx7LjvG6ndHIP1lYKw+Irxw3qpubSGVgFdlxIoIOyRCUlTI/RdWX6VJ1XuECB69GvaK8nH1lCXB/jOaCw0pSgUpSgUpSgUpSgUpSgUpSgUpSgVQ+Nl9Y1bRrXGVSSS8k6+7yF+yJ+Bc4q+VQ+EsXesapedClvssIT1z9n7c/f9cjB8v4hfKV4mmVFZnIVVBLMegAAyST4ACoCHiK5mjMlvYtyyDsaWRYZJB911jwcKe45hQ+YFBsS8VxcySOGOW4aI7ZOSm5Y28VLsQu8eKglhkZFbej63FcqzRE5Q7XR1aOSNu+10cBlOCD1HUEEZBqs8C6jMNPto4rNt0SBJXkdYlaZSVnKkbjIS4Zi+Np3e8TnHy3t5by+nkWWWweJI4ZIlWBppRkvHKWdZE5fWRVKgn84CQQVAXaoHjG3YQpcRqWksnFwqgZZlVWWdFA7s0LygD9IrWK3vLi2uYILiXnxXG9YpmVUlWVFMnLkEYCMGRXIYKuNmCDkGrGaDHbXCyIrowZXAZWHUMGGQR8CDUHwkg3ahIpyJLyY/WJIoG/90JrT0O9Wye5tJTtjgVrm2Y9B6sclkH+i+5ceCNF51v8ABFuy2EBddryhp5FPdXuGadx9GkI+lBO0pSgUpSgUpSgUpSgUpSgUpSgUpXx3ABJOAOpJ6AUEVxLrBt4fsxumlIit4/05XztB8lGCzHwVWPhXnhLh1bG0igVi5UEySHOZJGO6Rzkk9WJPc9MCtHh+P1uc37j2NrR2SnwhbaXmI8GlKqR5IqdiWFWagi+KdJa6srq3RtrTRSRqT2BZSBn4Z71Gf38tI4s3j+puBh4pwY2VgPaCEjEoHgyFgas9V3jWI8q3cqWihuIZbhFG4tGmeu3uQj8uQgdcRnv2oIzgriWGHT4Y7hZLcW0ax754pIEkSIbFmBcYwyru25yM9fAnPbxSX1x61bzy28AjVI3VI83Q3Fy5WaNsQjoFboW3OR7JUtOS8Q2qwc9rmIQ43czeuwg9sHODn4VXOFpdQitwBaRtCzStAhkMEsMTSM0MTxtGQNsZUdDkdFK9M0GzZwTvqe28dGFtHzbXYpQPzC0ckjgscSIuEwMDEpP3tqWyoXRtKm50lzdMvNkRI1ijJaOGNSzbQzAF2ZmJZ8LnCjA25M1QVP0j8Lm8tS0S5nhDNGoO0yqwxNblv0ZU9n57T4VOaBrcV3bRTwH2JFyAe6nsyMB2ZSCpHmKkKo1039lX/N7WN+4EoA6W902AsuR7scvZvANg5GaC80pSgUpSgUpSgUpSgUpSgUpSgVW9ff1qdbFD7G1Zbxv8okhIM+cpVgf1FftuU1K65q620DysCxGFRB70kjkLHGufvMxVR86w8N6S0EP2rBp5WMtw47NI2M4/UUBUUeCotBKKuAABgDwFfaUoFKUoI2Phq0WbnraQCY9eaIkEmfPfjOakqUoFKUoFamq6XHcwyQzrvjlUo6nxB+I7HxBHUGtulBTeDtTlt5m028ZmliXdazt/1VuOxz4yx9FYdzgHr1NXKoHi/hj1yFeW5iuIW5ttOO8UgHTP6SN2ZTkEH4CvPB/E/rcTrKnKubduXcwHvHJ5jzjb3lbsR8qCwUpSgUpSgUpSgUpSgUpUPr2quhSC32m5nzy93VY1XG+dwOpRMjp95iq5GcgNLAu9ROesWn4x5NdSp1P/AKcLjHhmc+KVZartvwHaIgCh1f3nnjkeCaVz1aSR4Su9iSSc9OvbHSs6aDOjEx6hPjwSVYZUH15YkP1c0E3SoSKHUVzultZfIcqWA/U82T+VfItQ1AfnLKEj/KuS5P0kgjx+NBOUqBPEc4OG0u6xn3la0dfn0uN2PpWSXiqNBl4LpflbTSf/AFK1BNUqEi4ytm/x1/1La6i/riFepeMrFBmS6iQebts/qxQTNKhxxbaEZWcOP1A0mflsBzWIcZwFtqx3TH4Wl3t/eMQX+NBO0qCm4lkz9lp13J8QIIh9edMh/hX19Qv2I5dnEoPczXBVh/tiicH94UE5VL45tWglgvrQj1oMkHI/87G7dYP216ur/dCsT7OSJk6ffSbuZeJEp7C3hHMXz+0mZ1b/ALYrPp3DsMLmQBpJSCDNKzSyYOMqpY+wpwDtQKvTtQbGlaolxEskZODkEEYZGUlXRh911YFSPAityq3eAW+oQtER+WkpND1yTHGzLcgDoCoURuTjIaPrlVDWSgUpSgUpSgUpSgVAzcOSi4nuLe7KSTKilZI45o1EYwoXGxwuSzbd+Msx6ZqepQQQGpIve0nb5TWo/nNXo6teIuZNPLnxWCeJ/wADNyqm6UEL/eUhd0tldR4GSOWsx/CB3z9K8xcZ2x7i4T/UtbqIfi8QH8anKUEE3HWnA7XvrdD+i8qRn8HINb1rr9rIAYrmFwexSRGB/A1HSor6smepgtH6dD/xEyYP/wAYj8alZtJgf34Y2/aRT/MUGwkqnsQfkc17qDk4F01jltPtST3PIiz/AE1D2HDNsdRuVSIJDbwwIscbNGnMkMjvlUYDIQQ46dm+NBdK15r+JPfkRf2mUfzNRkvBNg+OZZwyY/xFEv8AXms9pwvZRfmrO3T9iKNf5LQYDxvp27b6/bFs42rNGzZHcbVJOaPxhb7gqLcSE4xy7a5dev64j2D6mplIgvugD5DFeqCDOuXLFhFp8vQey80kMUbfuu8g+qV5NpqEv5y4itlI6rAnOkB+E03s4+cNT1KCO0zQYoGd1DNI/vyyM0kjAEkDcxOFBJIRcKMnAFSNKUClKUClKUClKUClKUClKUClKUFe0pd2qag+eix2cI+BUTSn+E61YarvCqkz6o5Hv3eAfMR21tH/AFKw+lWKgVXeDsP69P1+3u5+/lb7bUY+H5Pn61PXM4RHduyKWPyAyahuBYSum2e8Yd4UkcYx7co5smR4Hc7ZoJ2lKUClKUClKUClKUClKUClKUClKUClKUClKUClKUFd4FbdbzOTnfd35z8BdTIP4KKsVV/gF92m2rgY5qGXH+szSH+urBQQPHbN/Zt4EOGkieJPD2pRyl6/NxU3DEFVVHZQAPkBioHjVd8VtFn87d2g+YjlWdh+7C1WGgUpSgUpSgUpSgUpSgUpSgUpSgUpSgUpSgUpWC8vY4UZ5pFjRerO7BVA+JPQUGesF7Ltikb9FWP4AmoRfSJpZOP7RtvrKgH4k04k12JtMvpbeaOTbbXDqUdXBxExHVTQbPBduU02wQ91trcH5iNc1M1q6XHtghX9FEH4KBW1QQHEEe+70tf0Z5ZT/ttpk/nKtT9UvizWWg1PTtkEs7GG92xRbcli1thmLsFVQA/tE+OPGtz1rWJPdgsrcf5kstww+aoiD8GoLRSuf6rxNf20sMbXVlPPI8aizigm5rKzAM2eexjULuO9l2jb49q6BQKUpQKUpQKUpQKUpQKUpQKUpQKUpQKqnF3D081xbTxRw3C2+/8AJZ2MaF2wVmVgrDmLggblIAYkEHva6UFUfXLwghtElPh0msyp/GUdPmKr+u8FPfI6jRrK2Mow1xI6GaPPQuFgTDMB1GZME9+ldLpQYrWHYiLknaqrk9zgYyfjWWlKCB1nhUzXC3EN1NbzLGYt0fLdWQtvwUlRlznxGD55wMa39yWf/itRvJh+gJFtlPz9WWMkfAmrPSgj9I4ftrVSLaBIg3ViqgMx82bux+JJqQpSgUpSgUpSgUpSgUpS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data:image/jpeg;base64,/9j/4AAQSkZJRgABAQAAAQABAAD/2wCEAAkGBhISEBEUEBEWFRUTGBQWFRQWGRcUFhUZFhgXFxYXGxgYHCYhGRojHRYWIC8gJCcpLC0sGB8yNTMqNSYrLCkBCQoKBQUFDQUFDSkYEhgpKSkpKSkpKSkpKSkpKSkpKSkpKSkpKSkpKSkpKSkpKSkpKSkpKSkpKSkpKSkpKSkpKf/AABEIAQsAvQMBIgACEQEDEQH/xAAcAAEAAgMBAQEAAAAAAAAAAAAABQYDBAcCAQj/xABGEAACAQMCBAIHAwkGBAcBAAABAgMABBEFEgYTITFBUQcUIjJhcYEjQpEkM1JicpKhsbIVFlNjc4I0Q0STNVSDoqSzwQj/xAAUAQEAAAAAAAAAAAAAAAAAAAAA/8QAFBEBAAAAAAAAAAAAAAAAAAAAAP/aAAwDAQACEQMRAD8A7jSlKBSlKBSlKBSlKBSlYL69SGKSWRtqRqzux8FUEk/gKDPSqfpsepRRi4LGczZklsn2I0Ic7ljgkAxuRCFKuSGZchkyc2HSNbiuVYxMcodskbApJG36Lo2Cp8evcEEZBBoN+vhatXVNUjt4mkmbaowOxZmJOFVVHVmYkAKOpJwKgV4ca9PO1BWXxt7dXZfVvKQvGRm4/WBwnur95mC00qoNxI1hPDbXkonE7bIJVx6xnBOJoU94dPzyDHUblXubfQKUpQKUpQKUpQKUpQKUpQKUpQKUpQKV8ZsDJ7CqTrHpl0m3YqbrmMO4hVpR++PY/jQXeoriXR2urcxLLystG27bvB5bBwrLkZQlQGGRkZHjXD+N/T/PMQmmbrePHtSOqGZj5AZZUX5dflXNL7ia8m3c67nkDZyHkdgc9xgnGPhQdz4o9NTafJyd1vfSrkSNCHgSPHgxLyAt5gHpg5x2qR068vtUtobyKwS1nwRFcG4MTlMgjC+rvzIWP3JBg4yPutVa9E/oYBVbrVIs5wYbZx0x3Dyr4/BD9fKu4KoAwOgFByKbi69iN7Pd2iXNzppRTFE+2G3WRATcKjAuxYFsueoUEDaNxPnhn0n2+ojF/qJszlvyaP8AJo2XsCboksT1B9loz36EDJuXGmkzR7r6wGbmJAJIe6XcKncYmXBy4BYow65JHY1UX9HZdFv+HLpbb1lAzQsA0LhupAyrcsjLDYVIB6ezig6Voml2sSk2kcShzuZ48EyE92Zx1cnzJJqSr8yXWoPaXjQ6ijWF0Np9dsvsw2clXlgQiOaMkkkxhW6EYPar3P6YLvTuTFqVoJw6Bo72BwI7lDgrIi7ducEEjI75wARQdgpVP4O9KthqLCOGQxzHOIZQFc4yTtwSr9ATgHOOpAq4UClKUClKUClKUClKi9R4os7dwlxdwRMeoWSVEOPPDEdKCUpULxFxdbWdpJdSOGjQDGwhi5Y4VVwepJP/AO+FcitvSdrOs3HI0tEtVALNIRv2jBxzJGUhcnAAVc58cZoO7E4qkcR+mXS7MshmM0i90gAkx1wQXJCAjxG7PwqtR+j3iGdJIrzV4xFKrI4VTKWVhhhgomOh8DU3wt6FNOsiJJFNxIvtb5sbFI8RGPZHbPtZI86DR4g4qu9Tsri3tdHvF5yFBJNst1GcHPtt1HyrhV9Yvpl8qycmWW3ZXZBueNXHtBHPs7iDgkDI8MnqB+hdS9MFuZ/VtNhkv5+vSHAiGMdTKem3qPaAI+Nce9J+nzQXyXV/Hbie5zIbOMuyoqqEjaVt3Ukg5C9G2N1GaDR45a9mtrK7v7hWNzzTbwKoXlxqQC2FAC5O3A6kgA56YrqfoU9GKwQet30CmeQq0KuAxhQDIbBHsuxOfMAL2ORVb9B/Dyahc3F3fK0rWvJWEMAIgTvOAoGPYCptQYVd3btj9AUClKUCqTwvpx0/UL2GSU8q9lM9opxsDEM1xGD4Pk52eKqCMkPtu1Q3FfD3rkAQNsljdJoJMZ5csZ3I2PLup+DGg1uM+A7XU4glyntLnlyr0kjJ8j4jzU9D88GuI8VTXWk7dN1FlvbF0DRdNkkagsoaJzkxyKfukuuMDsTXdeGOIjciZJYxFcWz8ueINuCsQGVlb7yMpBU4HiPCtXjngG21SEJOCrpkxTLjfGT3791OBlT/AAOCA4n6KuDZ3dL/AEyeCSW2kkRoLlXiwGVlVsxls7kbPkDkZO3rf9e9KepabsbUdKQRO4QSxXCkE4ycLgnOAejbc471FQX8/D0toLu2Q2gR7Y3Vv3l3OZYjJG3tCRCJT3wRK2M4xXVNN1K1v7YSRMk8Mox1AZT5qysOh81IzQQ3BnpOsdT9m3dllAJMMg2uADjIwSrD5E4yM4q2Vz7VvQlYSSGS2aazkOcm3fapz3G05wPguBVZv/QnfW6yTWOrztKoLJH7SNIw6hTJzcDPbqMedB2elcN4Q9L19a3UdpribFY7edKhidO4VmwArx5wN2O3XJroGo+l/SISA16jk/4SvL/FFIH40FypUNoPGFlejNpcxynGSoOHAPmjYYfUVM0Glq2kpcRmORpFU+MUkkLfvRkHHw7Vzq+//njTnYss1ymepAdGGT45dCfxNdSpQc50X0C6XA251luCDkCZxtH+2MKD8jmr/ZWEcKBIY0jReyIoRR8gBitHXeKrSzCm7uY4t2doY+02O5CjqQOnUDxqi8a+mS09Ulj0y55l3JtSFUjkJy7BSQSmNwBOB3zjpQWHjP0oWOm+zO5eUjIhiAZ8ebZICD5kE+ANc81nivUeIYfVtOspIIGb7S4eTEboAQUYhO2e4Usenat/0T+iWWGU3upgGVgxSF8SMC5yZZGOfbPXp1I3dTnoOwgAdqCl8B+jm10iJ5NwaYr9tcPhQFHUqo7InTJ8TgZPQYoupRNr9xexWkKtCZ4h/aMg9mKKGNAI4hgF2LtO2CcYkGcZBHr008Sz3dzb6VYMsgl2mTlOHZn3HEbhfcVAA5z5g9NtX30XaN6nZPaFw7200qOwGMltsg6ZOPZkU/WgmuF+GYLC2jt7ZSETuT1Z2PvOx8WP4DoBgACpalKBUNw9xfZ33N9TnWXkttkwCME5wRkDKnBwwyDg4NTNaen6PBBv5EMcXMYu+xVTex+8cDqaDU1Ti20tri3t55gktycRIQ3tHOB1AwuScDJGT2qXrTu9GglkjllhjeSLrG7KrMn7LEZH0rcoKvr+iXSXBvNN5XNZUS4hlyEuEjJKYcdY5FDOAeoO4Z7CrJBIWVSVKkgEqcZUnuDgkZHboSKyUoKtx1psdybC2mj5kc1w3MU59xLa4YnI7e0E6+ZFc4g4cv8Ahu5lntYpL6ykU7o1bayHI2tIoVuqjI3quD1zt7V0+1/KNRkkH5uzQwL5NNLskmPbrsVYlBHi8g8KsNBReCvTBY6jIIl3QzH3YpcDfjvsYHDH4dD0PTpV6rmXpd9GL3yx3NkFW5gBO0AIZhkMBvGMOpBxnzPavHA/pftRZRR6pdcu7i3RzLIkqtlWZVLezjdtAz45znFB0bUdKhuEKXEKSofuyKrr+DCqjcehXRnYsbPBPcLJMi/RVfA+lWrSNbt7qPmW0ySpnG5GDAHyPkeo6HzreoK5pno60y3KmKxhDKQVZlEjAjsQz5IPxqx0pQKxXMbMjBH2MRgOAGK/EA9Cfn0rLSg5rd+gm0nmM13d3k7scsXkTr8OkeQvkAQB4VaOGvR/YWB3Wtsquf8AmHLyde4DuSQOnYYFWKsN3dpFG8krhEQFmdjhVAGSSfAUGauFcYcbS6zqMel2Fxyrdy6PMMkTFVZn7HJjwpAGcN3PTFTuu+n2zOYrGCa6kf2UwOWrFugAyC5Pw29akPRB6Mf7Oh59yoN1KOo78lP8MHxY92I+A8MkJvgX0a2mlp9iu+Zhh53A3sO5VR2Rc46DyGScVttJ6tqPtdIr8KAcdFuYlIwT5yRKoGen2GO7AVYq1NV0uO4ieKUZVsdiVZSCCrKw6qykBgw6ggGg26VXLHW5LZlg1BhkkLDd4CxT5OFVz2in7AqcBj1TxVbHQQ0GoNHetby+7MvNt28yvSeL5qdrjr1EjY6JUzUfreipcxhWJRlYPFKuN8Ui52upPTIyQQehBIOQSKjIeKjANmpLyWX/AKgBjaygffEnURZ8UkIIOQCwG4hY6xmYbgufaIJx44BAz+JFQEnHNu/s2P5ZIegWD241PnJMPs4l8epz5Bj0rf0TSWi5kkzB55iDK4ztAXOyJAeojQE4HiWZj1Y0EpULxDrLx7ILbDXU+REDkrGo9+d8fcTI8tzFVyC2R51HiP7Q29momuB7wziKDIzumce70IIQe22egxlhn0PQhAHd3Ms8uDNORguR2VV+5EuTtQdsknJJYhsaNpSW0EcSEkIOrNjc7ElnkYju7MWYnzJrdpSgVXOJ/R5YagQ11bqzjoJFJjkwOwLKRuHwORVjpQUHhr0Qw6fPzrK8ukzjfGxjeN1ByFZdgyO+D3Gehq/UpQKUpQKUpQKqfG3A76nsilu3itQMvDEoDyuDkM8jEjaPBNvfqScDFspQV3hj0fWGn9bW3VX7GVsvKc9/bbqAcDoMD4VYqUoFKUoMVzapIjJIiujgqyMAysD3BB6EVBDhmaAj1C6MaD/p5gZ4AP1PaEkfkAH2AdlqxVH63rC20W8qXYkJHEvvyyN7ka58T5noACTgAmggNU44ls2hS8tAXnflxC2mSQuTgAlZuUVGSo7kAsozkipX+82AN9pdqT4ckuR9Yyw/jWPT+GQySteBZJ7lQs5GSqr12wxk4Kxpk4PQlsscE9McV/PZjZcpJPEvu3MSGWTGcASxRguXwffRSDgkhO1BlbiCdiVg0+dumQ8pigiz4A5YyD5iM1p2sdxdyTpcXARIiiyQ2u5AGZNzRtckh2IDI2UWIjcvU9RWxNxG8wKWMMjOcAyzRSwwxZ++eYFMuP0I8knAJQHcJTR9KW3hWNCT1ZmdsbpHclpJGwANzMSxx069MCgieGbZbWa4s1XCLi4hOMexOz70J+8yyIxz32yJnPc2Oq/df+L22M/8Jd7vL89abM/Hq+PrVgoFKUoFKUoFKUoFKUoFeUkBGQQR5jqK+TICrBuxBB+R71yzheU2q2g02BpjiT1mGLYiS2ySPFbXZ3FUFxIqIwOQZF35zhSA6tSq/Hx1Z52zSm2fONt0rWxJ8lMoCv8ANSRU5DOrjKMGHmCCP4UGSlK+M4HUkD59KD7SoS741sY2KG6jaQd4ojzpf+1FufxHhWv/AHgu5ulpYOF6fbXberpg+IjAaUn4MqfOgsRNUa94tt/X2mZZZbe1iCpNDHJNEJ5XZJVygILhVjUEZxvcEjJFS6cJvN11G4Nzn/kKvJtR8OUCWkH+qzjyAr7x3GE0i/CAKEtpioX2du1CVxjtggdqDIOIbhyRFps+PB5XghQ/TmM4+qVjbiG6iBe7sdsYzl7eU3RQAZ3MnLR8fsBz8Kn4JNyqfMA/iM17oNU6pDyDPzF5IQyc0EFNgG4vuHQrjrmoDTtOvLhFuJLya3eTDpbosJjiQ9UjdXQsz7SN53D2s7dorZn4KhZm2ySpDI2+W1QqIJWzuO5SpKgkZZUKh+u4HJzYKCh6jpV3DfW0xvgZbpZLXJhHIUqvPjCxB9wB5U2SXLEsMEAAVNxcTPC6x6hEIS5CpOhL20hPQDeQDCx6YV8AkgBmNeuOBts2mHQ2jx3WQMnbA4eUD4tGJF/3VMz26Sxsrqro6kMrAMrKw6gg9CCKDNSqvYO9hOlu7M9rOdtq7Es0L4J9Wdj1KEAmNiSehU/dzaKBSlKBSlKBSlKCM4k0Nby1lt2kkjWUAM0ZAbAIJX2gQVbG0gjqCR4190PQY7WMpHuYsdzyOQXkbAG5iAB2AAAAAAAAAAFSVKDxJErDDAEHwIyPwNQ78EaeWL+pQBj3dY1Rj/uUA1N0oIE8EWn6MvyFxcgfgJMUPAmnnG+zikI8ZV5x/GTdU9SgwWtjHEu2KNEHkihR+AFZ6UoFVf0nzhNH1Ak4zC6/v+yP6qtFUX0y4fTBBnBu7i1gXzJaVW6fRCfpQXOwGIo/2F/kKz18UYGK+0ClKUHiaEOrKwyGBBHmCMEVC8EzMbKOOQkyWxe2ct7zG3Yxbzn9NVV8+IcVO1XbMcjU54+yXka3Cd/zsIWGb4DKerkD4PQSWvaSLm3lhJ2lx7LjvG6ndHIP1lYKw+Irxw3qpubSGVgFdlxIoIOyRCUlTI/RdWX6VJ1XuECB69GvaK8nH1lCXB/jOaCw0pSgUpSgUpSgUpSgUpSgUpSgUpSgVQ+Nl9Y1bRrXGVSSS8k6+7yF+yJ+Bc4q+VQ+EsXesapedClvssIT1z9n7c/f9cjB8v4hfKV4mmVFZnIVVBLMegAAyST4ACoCHiK5mjMlvYtyyDsaWRYZJB911jwcKe45hQ+YFBsS8VxcySOGOW4aI7ZOSm5Y28VLsQu8eKglhkZFbej63FcqzRE5Q7XR1aOSNu+10cBlOCD1HUEEZBqs8C6jMNPto4rNt0SBJXkdYlaZSVnKkbjIS4Zi+Np3e8TnHy3t5by+nkWWWweJI4ZIlWBppRkvHKWdZE5fWRVKgn84CQQVAXaoHjG3YQpcRqWksnFwqgZZlVWWdFA7s0LygD9IrWK3vLi2uYILiXnxXG9YpmVUlWVFMnLkEYCMGRXIYKuNmCDkGrGaDHbXCyIrowZXAZWHUMGGQR8CDUHwkg3ahIpyJLyY/WJIoG/90JrT0O9Wye5tJTtjgVrm2Y9B6sclkH+i+5ceCNF51v8ABFuy2EBddryhp5FPdXuGadx9GkI+lBO0pSgUpSgUpSgUpSgUpSgUpSgUpXx3ABJOAOpJ6AUEVxLrBt4fsxumlIit4/05XztB8lGCzHwVWPhXnhLh1bG0igVi5UEySHOZJGO6Rzkk9WJPc9MCtHh+P1uc37j2NrR2SnwhbaXmI8GlKqR5IqdiWFWagi+KdJa6srq3RtrTRSRqT2BZSBn4Z71Gf38tI4s3j+puBh4pwY2VgPaCEjEoHgyFgas9V3jWI8q3cqWihuIZbhFG4tGmeu3uQj8uQgdcRnv2oIzgriWGHT4Y7hZLcW0ax754pIEkSIbFmBcYwyru25yM9fAnPbxSX1x61bzy28AjVI3VI83Q3Fy5WaNsQjoFboW3OR7JUtOS8Q2qwc9rmIQ43czeuwg9sHODn4VXOFpdQitwBaRtCzStAhkMEsMTSM0MTxtGQNsZUdDkdFK9M0GzZwTvqe28dGFtHzbXYpQPzC0ckjgscSIuEwMDEpP3tqWyoXRtKm50lzdMvNkRI1ijJaOGNSzbQzAF2ZmJZ8LnCjA25M1QVP0j8Lm8tS0S5nhDNGoO0yqwxNblv0ZU9n57T4VOaBrcV3bRTwH2JFyAe6nsyMB2ZSCpHmKkKo1039lX/N7WN+4EoA6W902AsuR7scvZvANg5GaC80pSgUpSgUpSgUpSgUpSgUpSgVW9ff1qdbFD7G1Zbxv8okhIM+cpVgf1FftuU1K65q620DysCxGFRB70kjkLHGufvMxVR86w8N6S0EP2rBp5WMtw47NI2M4/UUBUUeCotBKKuAABgDwFfaUoFKUoI2Phq0WbnraQCY9eaIkEmfPfjOakqUoFKUoFamq6XHcwyQzrvjlUo6nxB+I7HxBHUGtulBTeDtTlt5m028ZmliXdazt/1VuOxz4yx9FYdzgHr1NXKoHi/hj1yFeW5iuIW5ttOO8UgHTP6SN2ZTkEH4CvPB/E/rcTrKnKubduXcwHvHJ5jzjb3lbsR8qCwUpSgUpSgUpSgUpSgUpUPr2quhSC32m5nzy93VY1XG+dwOpRMjp95iq5GcgNLAu9ROesWn4x5NdSp1P/AKcLjHhmc+KVZartvwHaIgCh1f3nnjkeCaVz1aSR4Su9iSSc9OvbHSs6aDOjEx6hPjwSVYZUH15YkP1c0E3SoSKHUVzultZfIcqWA/U82T+VfItQ1AfnLKEj/KuS5P0kgjx+NBOUqBPEc4OG0u6xn3la0dfn0uN2PpWSXiqNBl4LpflbTSf/AFK1BNUqEi4ytm/x1/1La6i/riFepeMrFBmS6iQebts/qxQTNKhxxbaEZWcOP1A0mflsBzWIcZwFtqx3TH4Wl3t/eMQX+NBO0qCm4lkz9lp13J8QIIh9edMh/hX19Qv2I5dnEoPczXBVh/tiicH94UE5VL45tWglgvrQj1oMkHI/87G7dYP216ur/dCsT7OSJk6ffSbuZeJEp7C3hHMXz+0mZ1b/ALYrPp3DsMLmQBpJSCDNKzSyYOMqpY+wpwDtQKvTtQbGlaolxEskZODkEEYZGUlXRh911YFSPAityq3eAW+oQtER+WkpND1yTHGzLcgDoCoURuTjIaPrlVDWSgUpSgUpSgUpSgVAzcOSi4nuLe7KSTKilZI45o1EYwoXGxwuSzbd+Msx6ZqepQQQGpIve0nb5TWo/nNXo6teIuZNPLnxWCeJ/wADNyqm6UEL/eUhd0tldR4GSOWsx/CB3z9K8xcZ2x7i4T/UtbqIfi8QH8anKUEE3HWnA7XvrdD+i8qRn8HINb1rr9rIAYrmFwexSRGB/A1HSor6smepgtH6dD/xEyYP/wAYj8alZtJgf34Y2/aRT/MUGwkqnsQfkc17qDk4F01jltPtST3PIiz/AE1D2HDNsdRuVSIJDbwwIscbNGnMkMjvlUYDIQQ46dm+NBdK15r+JPfkRf2mUfzNRkvBNg+OZZwyY/xFEv8AXms9pwvZRfmrO3T9iKNf5LQYDxvp27b6/bFs42rNGzZHcbVJOaPxhb7gqLcSE4xy7a5dev64j2D6mplIgvugD5DFeqCDOuXLFhFp8vQey80kMUbfuu8g+qV5NpqEv5y4itlI6rAnOkB+E03s4+cNT1KCO0zQYoGd1DNI/vyyM0kjAEkDcxOFBJIRcKMnAFSNKUClKUClKUClKUClKUClKUClKUFe0pd2qag+eix2cI+BUTSn+E61YarvCqkz6o5Hv3eAfMR21tH/AFKw+lWKgVXeDsP69P1+3u5+/lb7bUY+H5Pn61PXM4RHduyKWPyAyahuBYSum2e8Yd4UkcYx7co5smR4Hc7ZoJ2lKUClKUClKUClKUClKUClKUClKUClKUClKUClKUFd4FbdbzOTnfd35z8BdTIP4KKsVV/gF92m2rgY5qGXH+szSH+urBQQPHbN/Zt4EOGkieJPD2pRyl6/NxU3DEFVVHZQAPkBioHjVd8VtFn87d2g+YjlWdh+7C1WGgUpSgUpSgUpSgUpSgUpSgUpSgUpSgUpSgUpWC8vY4UZ5pFjRerO7BVA+JPQUGesF7Ltikb9FWP4AmoRfSJpZOP7RtvrKgH4k04k12JtMvpbeaOTbbXDqUdXBxExHVTQbPBduU02wQ91trcH5iNc1M1q6XHtghX9FEH4KBW1QQHEEe+70tf0Z5ZT/ttpk/nKtT9UvizWWg1PTtkEs7GG92xRbcli1thmLsFVQA/tE+OPGtz1rWJPdgsrcf5kstww+aoiD8GoLRSuf6rxNf20sMbXVlPPI8aizigm5rKzAM2eexjULuO9l2jb49q6BQKUpQKUpQKUpQKUpQKUpQKUpQKUpQKqnF3D081xbTxRw3C2+/8AJZ2MaF2wVmVgrDmLggblIAYkEHva6UFUfXLwghtElPh0msyp/GUdPmKr+u8FPfI6jRrK2Mow1xI6GaPPQuFgTDMB1GZME9+ldLpQYrWHYiLknaqrk9zgYyfjWWlKCB1nhUzXC3EN1NbzLGYt0fLdWQtvwUlRlznxGD55wMa39yWf/itRvJh+gJFtlPz9WWMkfAmrPSgj9I4ftrVSLaBIg3ViqgMx82bux+JJqQpSgUpSgUpSgUpSgUpS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060848"/>
            <a:ext cx="273630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7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8000" dirty="0" smtClean="0"/>
              <a:t>MUY BIEN!</a:t>
            </a:r>
          </a:p>
          <a:p>
            <a:pPr marL="0" indent="0" algn="ctr">
              <a:buNone/>
            </a:pPr>
            <a:endParaRPr lang="es-ES_tradnl" sz="8000" dirty="0"/>
          </a:p>
          <a:p>
            <a:pPr marL="0" indent="0" algn="ctr">
              <a:buNone/>
            </a:pPr>
            <a:endParaRPr lang="es-ES_tradnl" sz="8000" dirty="0" smtClean="0"/>
          </a:p>
          <a:p>
            <a:pPr marL="0" indent="0" algn="ctr">
              <a:buNone/>
            </a:pPr>
            <a:endParaRPr lang="es-CO" sz="8000" dirty="0"/>
          </a:p>
        </p:txBody>
      </p:sp>
      <p:sp>
        <p:nvSpPr>
          <p:cNvPr id="5" name="4 Flecha derecha">
            <a:hlinkClick r:id="rId2" action="ppaction://hlinksldjump"/>
          </p:cNvPr>
          <p:cNvSpPr/>
          <p:nvPr/>
        </p:nvSpPr>
        <p:spPr>
          <a:xfrm>
            <a:off x="6741634" y="5661248"/>
            <a:ext cx="1584176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SIGUIENTE</a:t>
            </a:r>
            <a:endParaRPr lang="es-CO" dirty="0"/>
          </a:p>
        </p:txBody>
      </p:sp>
      <p:sp>
        <p:nvSpPr>
          <p:cNvPr id="6" name="5 Proceso alternativo"/>
          <p:cNvSpPr/>
          <p:nvPr/>
        </p:nvSpPr>
        <p:spPr>
          <a:xfrm>
            <a:off x="764095" y="2122300"/>
            <a:ext cx="1080120" cy="252028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1</a:t>
            </a:r>
            <a:endParaRPr lang="es-CO" dirty="0"/>
          </a:p>
        </p:txBody>
      </p:sp>
      <p:sp>
        <p:nvSpPr>
          <p:cNvPr id="9" name="AutoShape 2" descr="data:image/jpeg;base64,/9j/4AAQSkZJRgABAQAAAQABAAD/2wCEAAkGBhAQDw8PEBAPDw4PDxAPDw0QDw8NDw8PFBAVFBQQEhIXHCYeFxkjGRQUIS8gIycrLCwsFR4xNTAqNScrLCkBCQoKDgwOGg8PGikkHyQ1LSkqKTUsLCwsLCosLCwsLywsLC8sLCktLCwsKi8pLCwsLyksLCwsKSwsLCwsKSwpLP/AABEIAOAA4QMBIgACEQEDEQH/xAAcAAEAAQUBAQAAAAAAAAAAAAAAAQIDBAUGBwj/xAA/EAABAwIDBAcGBAQFBQAAAAABAAIDBBEFEiEGMUFRBxMiYXGBkTJScqGxwRRCgtEVI2LwkpPC4fFDVIOisv/EABsBAQACAwEBAAAAAAAAAAAAAAACBAMFBgEH/8QAMxEAAgIBAgMECQQCAwAAAAAAAAECAxEEEgUhMRNBUaEUIjJxgbHB0fBhkeHxIzMVQmL/2gAMAwEAAhEDEQA/APcFKIgCIiAIiIAiIgCIiAIiIAiIgCIiAIiIAiIgCIiAIiIAiIgCIiAIiIAiIgCIiAIiIAiIgCKh0gCxZcQG5vaPd+6hOyMFmTwj1JvoZhKpMoWBmkdxyju1KqbRX33Pifsqnpilyri35fz5E9niZDq1g4j1VP8AEG8/qjKMDgAqxTr3tNQ+kUvz4HmI+Jb/AIg3+wVW2uYeI9VJp1S6kB4Ap2moXWK/P3GI+JdEwKrDlguoeQI+E2VH8xu437jofVeemKP+yLXn/Pke7M9GbJFgR4hbRwLfHd6rLZKCrVdkLFmDyQaa6lxERZDwIiIAiIgCIiAIiIAiIgCIiAIipc6yAklYlTXBum88hvWPV1+uVu/ieAUUtJfU8d5O8rW6nXKEuyqWZeS9/wBjLGvlmXQgNfIdd3ujd581lxUgH7BVtsNyF6qJRT32vdLyR65dyLgAG4Kc6s51GZZvTEuSI7S/nUZ1ZzJmXnpw2l7OmdWcyZl56aNpfzqDY71ZzKc6l6anyY2iSmB3eiw3ROYezp3cCs0PQkHQrDLZJ763tkSTfR8yzT119Do7l+yzA5a6ppOI/wBwrdNWlpyv8nfYqzp9dmXZXcpdz7n/ACeSr5ZibdFQx91WtoYgiIgChEQBEupQBERAERCgIc6y1OIV5vkb7R3nkOau4nXZG6bzoBzK19HD+Z2vEnmVp+Ka/wBHj2dftvyXj9jPVXu9Z9DKo6Wwuf8AlZZlWO6W6By5+F2yOI/F+JmcXLmy91inMrOZazaPaSGgpn1M5OVtmtY3V8sh9mNg5n0ABJ0ClGcptJc2yLWDc5kzLwyfpvrzLmZDSthvpC5sj3lvIyhw1/T6r0/YzbSHE4DIwGOWMhs8Djd0bjuIP5mngfHcQVbv0t1Md0ly+RBNM6XMmZWsyZlS3ktpdzJmVrMmZN42lzMmZanaLaKGgpn1M5ORlg1jbF8jzo2Ng5kryKp6b68y5o4aVkN9IXtkkeW33GQOFj5eqt0aa29Zh0ItpdT3PMozrmdi9tocThL2Dq547CenJzFhO5zT+ZhsbHuI3hdDmVeblVJxlyaJJZLwlWPV04cLjzCklU9ZZY52747ZE1HDyi3Q1pacjj8JP0K3LHXWgq4wdR/Z5rKwquv2Xe03f3jgVvOFcQdy7Gx+suj8V9zFdXj1l0NuigFFvSuSihEAREQEoiIArNRLlCulaTHKuzco3u0/f5KFk1XFzl0XM9Sy8GC6brZC78o0b9ystjuCxKdlgFkNK+cX6iV9zsl3m0UFFJIvtKqBVsFVXUlMi0V5l4f0yY8Zq9tKD/LpGC4voZpAHOJHMNyj9RXtwK+ZtsJ+sxGvfzqpR/hdk/0re8Fjvucn3L5la7kjW3XTdHOOmkxOnde0c7hTTDWxbIbMNuYfl9SuUuoMxb226OYQ9p5Oabg+oC6iyCsg4Pv5FZPDyfWt0urMT7tB5gH1F1XdfPtxfwV3S6ououm89weK9M+OmWuZSA/yqVgc4X0M8guSe8My/wCIrz662e2dUZMTxB5/7yZnlG7qx8mLT3XeaWtV0xivBFCTy2dP0fY8aPEqZ+a0czxTTDgWSEBpPg/KfVfReZfJhlLe0PaYQ9vi03HzC+raeTMxjubWn1C0XG4qMoT8cr9v7M9Hei6SqXFMypJXNuZaSKXlYcryxwkHDeOY4hZTirErbhY67pVWqyPVE9qawzf0dQHNBB3i6yVzmBVViYz+U6fCf7PyXRAr6PRarq42R7zVyjteCVCIsxEIiICUREBbmdYFcrWy55u5un3P2XRYjJZpXKwm7ieZJ9T/AH6LS8at2abau8saaOZmexXAVaYrgXDGxZcBVQKtgqbqaZDBcBXzZtpTdXidew8Kl7h4Ps8H/wBl9IXXjnTRgBZURVzAermaIZSNzZWewT8TdP0LfcDuUb3B/wDZcvf1K+oj6uTzghIqcyOZE32pXtib8T3Bo+ZUXXX9FmzxqsRjlLbw0Z66Q2u0yf8ATZ437X6V1l9qprlY+7mUorc8Hv7BYAcAAB4BTdUXS6+cbzZ4K7pdUXS6bhg+btuaXqsUxBnOqkk/zbS/61o16V017PObPFXtBMcrRBMfdkbcscfEEj9I5rzO6+g6G5XaeE14YfvXJmunHbJouRwmRzYxvkc2McdXuDR9V9VQtyta33Wgegsvn7ou2fNXiMbyLw0hFRKeGYX6pniXa/oK+gbrnuP3p2QrXdzfx/os6ePJsm6glQSqSVzbZbBKocpuqXFYz1GGJMkzXcCcp8D/AL2XWU0l2hcfXjTl38u/7+S6TB58zGnmAV2vAbt1Mq33P5lHVRxJM2SKUXQFUIiIAiIgNPjktmO8CtDBv+S2+PO08x9VpYDr6LmePvlBFzS9WbBquAqywqsFckXWXAVN1SEBQiV3WLieGw1MMkE7BJFIMr2HjyIPAg6g8FkXRSjJxeV1GMnl8/Qawy3ZWvbBf2HQtfKByEmYDzLV6Bs9s9T0EDaenblYDmc4nM+R53ve7if+AthdFav1+ovio2Syl+fEhGqMXlIrul1Sip5JlV0uqUTILGI4fFURSQTMEkUrS17DuI8eB7xuXmlR0FxmW8da9kF75HQtklA5CTMB6tXqShWtPrb9PlVSxn87yEq4y6o1mzmzlPQQNp6dpDQcz3uN5JX21e93E/IcFtLqEuq85ynJyk8tk0kuSCi6EqFA9BVDipJVLl6SRh1e4ra7OydkDkSPIEgLU1JWfs8dSO8fQLpuAP15L9PqVNV0R06I1SutKAREQBERAc9j/D4h9VpIXa+n0W92hb2Suea/teOq5vjscxiy5pXzZso3LDxnaGmo2CSplbGDo0aue88mMGrvJWMZxplJSzVL9WxMLso3uduaweJIHmvAMWxeaqmdUTvzyvOnusbwjYODR/utTw3hj1bcpPEV+7/RGe67s+S6nqlR01UwdaOlqZG8HkxR38rk+q3myvSLTYhIYWtlhnyl4ikDSHtFrlr2kjS+42K8Qw2lE00UJkbEJZGx9a5pc1hcbAkAjS9h5r2PY7o1ZQTfiXzmeYMcxloxFGwOtc2uSTYW3rYcQ0Wh01TXNTxy6vP095hqnZN/odsl1F1K5YuC6m6hF4CbqbqlLoCq6i6hEBN0uoRATdRdQl0BxO0fSvSUkz6dsctRLGcshjyNYx/FuZx1I7gsOh6aaN7gJYKmEe/ZkzR4hpzegKo2k6IWVFRLUQ1JgMzzI+N8QlZnO8tIcCLnXW+9eS1cIZJIxr2yNY9zBK0ENflNszQeBsut0Wh4fqa8Ry5JLPVNP5FKyy2D5n0nh2Kw1MYlglZLG7c9huL8jyPcVecV87bK7Uy4fUCeMl0TrCeEHsyx+G7MOB8uK+go6lr2Ne03Y9rXtPNrhcH0K0/EeHPRzWHmL6P6MsU2qxfqWah31WxwEdo+I/8AkLUTOu4DvW6wFupP9R+q2/AYetKRh1T6I6VqlQFK6gohERAEREBqcaiu0rjy6xb6emn2Xd18d2lcNXx5XPHI5h4cft6rV8Vq7ShtdxnoliZaxvBmVtLJTSFzWyBvbbva5rg5rhzsQNFqNkOjeCizvlcKmZ7XR5yzIxkbhYhjbmxI3m66CmluAs1jlxq1N1dbqjLEX1RsXXFvc0fO2P4O6jqpqV1/5T7MdqM0R1Y8HwtrzBXtPR1tV+Oo2h7r1NOBFONLusOzLbk4D1utT0pbJGphFXC29RTNOdrRd0sGpLRzLTcjxI4ry/ZvaKWhqGVMRvbSSO/ZmiJ1Ye/iDwK6aUY8V0aa9tfP7P8AOhR/0WfofSIKla/BsZhq4GVELs0bx+pruLHDg4clnLjpRcW4yWGjYLnzRVdLqm6KIK7oqUXgKlChEBKKFF0BKi6i612PY7DRU76iZ1mMGjR7T38GNHElTjCU5KMVlsPkss57pP2r/B0hijdapqgY2W3sj/6kndpoDzI5Lx/ZnBXVtXBStByvd/MIv2YW6vPpp4kLF2gx+WtqJKqY9p50YCS2OMezG3uHzJJ4r17os2RNJTmpmbapqWg2Is6KDe2M33E7z5DguxxHhWj/APb+f2X51Nfzvs/Qp2m6J4KqcTQy/hQ6wmjbGHteBpmYLjK62nEbjbn19PTthijiZoyJjY2A6nK1oAv6LJe5YlRIuYnqbboxhOWUuheUIxba7ywH9u/BoJ9NV02z8NmhcvTC/wCtwHkNT9vVdthUNmhdfwerZTu8ShqJZlg2CIi3BWCIiAIiICiVtwuPx+myuz8OPgd67MrUYxR5mlRlFSTi+89TxzOLpn5SWngfktlE9amojLT3s0PezgfL9ll001wuB1mndNjizbVT3RybNrl5F0k7Augc+upWl1O4l9RC0XMDjvkaB+Q7yOG/du9XY9XL+fcsej1c9JZvj8V4o9sqViwz5/2T2vmw+XrIu3C+3XU5NmyD3gfyutuPqvc9ndpqeviEsD77s8TrCWJ3uvb99x4LgttOirOXVGHgNcbufR6Na484juaf6Tp4Lzamq6ijnzMdJTVMRynTI9v9LmneO46Lo7dPp+KQ7Sp4n+dV9f6KSlOh4l0Ppu6leWbO9MrdGV8eU7vxMDS5p36vi3jh7N/AL0TDMap6luenmjmb/Q8OI7iN4XNanQ36Z/5I8vHu/cuQsjPozPU3VF0uqZkKroqbpdAVKLrXYrj9NStzVE8UI4BzgHHua3eT4Bec7S9M1wY6CO3D8TM35si+7vRXNNoL9S/8ceXj3fuY52Rh1Z3u0+11Nh8eed/bcD1cDbGWUj3RwHedAvBtqNrKjEJjLO6zGk9VA0/y4W93N3Nx+Q0WFLLUVc93GWpqZTYb5JHHkBwHyC9P2I6KRGW1NeGukFnMpNHMjdvvKdzz3bh3rpqqNNwqG+x5n5/BfX+im5TveI9DXdGfR66RzK6rZaJtn00LhrI7eJXjg0cBx37t/rhcoJVtzlzWr1U9VZvn8F4Iu11qtYREj1rauW+g3k2CyKiVYUNyc/G+VnxcXeX7KWlodtiihOW1ZZtcHps0g5M7I7zxPr9F2lOywC0uA0GVo0W+AX0CuCrioruNQ3l5JREUzwIiIAiIgCtzR3CuIgOMx/DSDnaNRw4EcQVoYn5SPdPs34c2nvC9ErqQOBXE4thxjcTYlh9oDf8AEO9aziGiWohmPtLzM9Nux8+hXFKslr1qoX2trcHceYWbHKuJsrcHhm0TT6GYCtVj+ytJXNtURBzgLNmb2JWeDxr5HRbBr1WHKEJyrlug8M9aTWGeRY50OVMd3UkrahmpEUlopt24O9l3yXFVuF1dG+8sNRTPabdYWvjH6ZBofIr6VDkNiLEXHI6hbunjt0FixKXk/t5FWWki/Z5Hz3QdIeJQgBlZK4D8suSfyJeCfmttH0w4mN5pneMBH0cF6zV7JUExvJR0znH83UsDvUALWS9F+EuNzSAfDLMz5Byz/wDJaCfOynyX8EOwtXSR5zJ0w4mdxpm+EF/q4rT1+3+JTAiStlAP5Yy2nFuV2AG3mvXoei/CWm4pAfilmePRzitpR7J0EJvHR0zD73UsLvUhP+T0NfOunyj/ACOwtfWR8/UGD1dW68ME9Q5x1kDXPBO7tSO09Su2wPoZqJMrqyVsDN5iitLKdNxd7LfmvYBYCw0HIaBQSq9/Hb5rFaUfN/byJx0kV7XM1WA7LUlC3LTRNY4+1Ke3K/4nnXy3LaEqC5UOetJOcrJbpPL8S0kksIlzljyypJIsSRxdu9dwHNTrrcnhBvHUszPzHKDYWu53ut5ra4LQZ3B1rNGjByb+6waCj61wDQervcni88z3cgu2w2hDGhdpw3RdhHdL2n5Grvt3vC6GXTQ5QFfUAKVtiuEREAREQBERAEREBBC12I4eHg6LZKCEB53XYe+BxIBLCblv3HIqIHBwu091t2vIjge5dtW4eHg6LksSwNzHF8fZPyI5EcQtZreHw1CyuT+ZnqucPcQ1yutKwYcRF8soyHmfZPg7h4H1WxZCD7J8jvXJ36KyqW1r8+vwNhG1SWQHKoFOpI4JkKputruMu5EqVTZTZR2MZJS6iyZU2MZF1SXKcidUTwUlW2NyLbnK09yyHQ23m3dvKwKjEWNOVgzv5NN/8Ttw8B8lbp0dlktqX5+eJjlaksiWwBLiABvvw8f23q3TUzpzYAtj9C/x5DuV+iwiSZwdJ5NGjW+A+663D8MawDRdXouHRo9aXNmvtuc+SLeF4WGAaLbtbZGtspW1K4REQBERAEREAREQBERAEREAsrE1MHDcr6hAc7iWz7X30XPS4TNCf5bjb3D2m+nDyXoZarEtI13BQnXGxbZLKPU2uaOFhx57NJY3Dvb2x6HUfNbCDGad/wCZgPInqz6OstzU4G13Baip2VaeC18+G1v2W15rz5+ZmV0u8zGtjPP6hT1EfvLRP2ULfZLm/CS36Kn+BzjdLMP/ACP/AHVZ8Ll3OL+DX1J9v7zf9RH7ygtjHMrQ/wAEqDvmm/zH/upGyzne0XO+Jxd9UXC5eMV8G/qO395sajFqdm9zL8swcfQXK1820BdpExzu8jq2/us2m2UaOC29NgLW8ArEOGVr2m35Ly5+ZB3vuOVZQTz+2SGn8jbtB8eJ81vcM2ca22i38NC1vBZDWWWwrrhWsQWEYXJy6linpA0blkAKUWQ8CIiAIiIAiIgCIiAIiIAiIgCIiAKFKhASihEAUFoUogKDCOSj8O3krilAWvwzeSkQjkriICkMCqsiIAiIgCIiAIiIAiIgCIiAI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52999"/>
            <a:ext cx="2339752" cy="250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Proceso alternativo"/>
          <p:cNvSpPr/>
          <p:nvPr/>
        </p:nvSpPr>
        <p:spPr>
          <a:xfrm>
            <a:off x="764095" y="4144918"/>
            <a:ext cx="1080120" cy="252028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4</a:t>
            </a:r>
            <a:endParaRPr lang="es-CO" dirty="0"/>
          </a:p>
        </p:txBody>
      </p:sp>
      <p:sp>
        <p:nvSpPr>
          <p:cNvPr id="12" name="11 Proceso alternativo"/>
          <p:cNvSpPr/>
          <p:nvPr/>
        </p:nvSpPr>
        <p:spPr>
          <a:xfrm>
            <a:off x="764095" y="3501008"/>
            <a:ext cx="1080120" cy="252028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3</a:t>
            </a:r>
            <a:endParaRPr lang="es-CO" dirty="0"/>
          </a:p>
        </p:txBody>
      </p:sp>
      <p:sp>
        <p:nvSpPr>
          <p:cNvPr id="13" name="12 Proceso alternativo"/>
          <p:cNvSpPr/>
          <p:nvPr/>
        </p:nvSpPr>
        <p:spPr>
          <a:xfrm>
            <a:off x="6750878" y="2122300"/>
            <a:ext cx="1080120" cy="252028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6</a:t>
            </a:r>
            <a:endParaRPr lang="es-CO" dirty="0"/>
          </a:p>
        </p:txBody>
      </p:sp>
      <p:sp>
        <p:nvSpPr>
          <p:cNvPr id="14" name="13 Proceso alternativo"/>
          <p:cNvSpPr/>
          <p:nvPr/>
        </p:nvSpPr>
        <p:spPr>
          <a:xfrm>
            <a:off x="764095" y="4869160"/>
            <a:ext cx="1080120" cy="252028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5</a:t>
            </a:r>
            <a:endParaRPr lang="es-CO" dirty="0"/>
          </a:p>
        </p:txBody>
      </p:sp>
      <p:sp>
        <p:nvSpPr>
          <p:cNvPr id="15" name="14 Proceso alternativo"/>
          <p:cNvSpPr/>
          <p:nvPr/>
        </p:nvSpPr>
        <p:spPr>
          <a:xfrm>
            <a:off x="6750878" y="4144918"/>
            <a:ext cx="1080120" cy="2520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9</a:t>
            </a:r>
            <a:endParaRPr lang="es-CO" dirty="0"/>
          </a:p>
        </p:txBody>
      </p:sp>
      <p:sp>
        <p:nvSpPr>
          <p:cNvPr id="16" name="15 Proceso alternativo"/>
          <p:cNvSpPr/>
          <p:nvPr/>
        </p:nvSpPr>
        <p:spPr>
          <a:xfrm>
            <a:off x="774626" y="2804463"/>
            <a:ext cx="1080120" cy="252028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2</a:t>
            </a:r>
            <a:endParaRPr lang="es-CO" dirty="0"/>
          </a:p>
        </p:txBody>
      </p:sp>
      <p:sp>
        <p:nvSpPr>
          <p:cNvPr id="17" name="16 Proceso alternativo"/>
          <p:cNvSpPr/>
          <p:nvPr/>
        </p:nvSpPr>
        <p:spPr>
          <a:xfrm>
            <a:off x="6750878" y="3501008"/>
            <a:ext cx="1080120" cy="252028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8</a:t>
            </a:r>
            <a:endParaRPr lang="es-CO" dirty="0"/>
          </a:p>
        </p:txBody>
      </p:sp>
      <p:sp>
        <p:nvSpPr>
          <p:cNvPr id="18" name="17 Proceso alternativo"/>
          <p:cNvSpPr/>
          <p:nvPr/>
        </p:nvSpPr>
        <p:spPr>
          <a:xfrm>
            <a:off x="6750878" y="2804463"/>
            <a:ext cx="1080120" cy="252028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7</a:t>
            </a:r>
            <a:endParaRPr lang="es-CO" dirty="0"/>
          </a:p>
        </p:txBody>
      </p:sp>
      <p:sp>
        <p:nvSpPr>
          <p:cNvPr id="20" name="19 Proceso alternativo"/>
          <p:cNvSpPr/>
          <p:nvPr/>
        </p:nvSpPr>
        <p:spPr>
          <a:xfrm>
            <a:off x="6750878" y="4869160"/>
            <a:ext cx="1080120" cy="2520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10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3490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8000" dirty="0" smtClean="0"/>
              <a:t>FALLASTE</a:t>
            </a:r>
            <a:endParaRPr lang="es-CO" sz="8000" dirty="0"/>
          </a:p>
        </p:txBody>
      </p:sp>
      <p:sp>
        <p:nvSpPr>
          <p:cNvPr id="4" name="3 Flecha izquierda">
            <a:hlinkClick r:id="rId2" action="ppaction://hlinksldjump"/>
          </p:cNvPr>
          <p:cNvSpPr/>
          <p:nvPr/>
        </p:nvSpPr>
        <p:spPr>
          <a:xfrm>
            <a:off x="1010013" y="4293096"/>
            <a:ext cx="1656184" cy="11521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ANTERIOR</a:t>
            </a:r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440" y="1560566"/>
            <a:ext cx="2273027" cy="240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63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CO" sz="3200" dirty="0" smtClean="0">
                <a:solidFill>
                  <a:schemeClr val="tx1"/>
                </a:solidFill>
              </a:rPr>
              <a:t>TRAPERA</a:t>
            </a:r>
            <a:endParaRPr lang="es-CO" sz="3200" dirty="0">
              <a:solidFill>
                <a:schemeClr val="tx1"/>
              </a:solidFill>
            </a:endParaRPr>
          </a:p>
        </p:txBody>
      </p:sp>
      <p:sp>
        <p:nvSpPr>
          <p:cNvPr id="4" name="3 Proceso alternativo">
            <a:hlinkClick r:id="rId2" action="ppaction://hlinksldjump"/>
          </p:cNvPr>
          <p:cNvSpPr/>
          <p:nvPr/>
        </p:nvSpPr>
        <p:spPr>
          <a:xfrm>
            <a:off x="539552" y="2060848"/>
            <a:ext cx="4392488" cy="86409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 smtClean="0"/>
              <a:t>BROTHER</a:t>
            </a:r>
            <a:endParaRPr lang="es-CO" sz="3200" dirty="0"/>
          </a:p>
        </p:txBody>
      </p:sp>
      <p:sp>
        <p:nvSpPr>
          <p:cNvPr id="6" name="5 Proceso alternativo">
            <a:hlinkClick r:id="rId3" action="ppaction://hlinksldjump"/>
          </p:cNvPr>
          <p:cNvSpPr/>
          <p:nvPr/>
        </p:nvSpPr>
        <p:spPr>
          <a:xfrm>
            <a:off x="526524" y="3140968"/>
            <a:ext cx="4392488" cy="86409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/>
              <a:t>MOP</a:t>
            </a:r>
            <a:endParaRPr lang="es-CO" sz="3200" dirty="0"/>
          </a:p>
        </p:txBody>
      </p:sp>
      <p:sp>
        <p:nvSpPr>
          <p:cNvPr id="7" name="6 Proceso alternativo">
            <a:hlinkClick r:id="rId2" action="ppaction://hlinksldjump"/>
          </p:cNvPr>
          <p:cNvSpPr/>
          <p:nvPr/>
        </p:nvSpPr>
        <p:spPr>
          <a:xfrm>
            <a:off x="526524" y="4221088"/>
            <a:ext cx="4392488" cy="86409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 smtClean="0"/>
              <a:t>GRANDFATHER</a:t>
            </a:r>
            <a:endParaRPr lang="es-CO" sz="3200" dirty="0"/>
          </a:p>
        </p:txBody>
      </p:sp>
      <p:sp>
        <p:nvSpPr>
          <p:cNvPr id="3" name="AutoShape 2" descr="data:image/jpeg;base64,/9j/4AAQSkZJRgABAQAAAQABAAD/2wCEAAkGBhISEBEUEBEWFRUTGBQWFRQWGRcUFhUZFhgXFxYXGxgYHCYhGRojHRYWIC8gJCcpLC0sGB8yNTMqNSYrLCkBCQoKBQUFDQUFDSkYEhgpKSkpKSkpKSkpKSkpKSkpKSkpKSkpKSkpKSkpKSkpKSkpKSkpKSkpKSkpKSkpKSkpKf/AABEIAQsAvQMBIgACEQEDEQH/xAAcAAEAAgMBAQEAAAAAAAAAAAAABQYDBAcCAQj/xABGEAACAQMCBAIHAwkGBAcBAAABAgMABBEFEgYTITFBUQcUIjJhcYEjQpEkM1JicpKhsbIVFlNjc4I0Q0STNVSDoqSzwQj/xAAUAQEAAAAAAAAAAAAAAAAAAAAA/8QAFBEBAAAAAAAAAAAAAAAAAAAAAP/aAAwDAQACEQMRAD8A7jSlKBSlKBSlKBSlKBSlYL69SGKSWRtqRqzux8FUEk/gKDPSqfpsepRRi4LGczZklsn2I0Ic7ljgkAxuRCFKuSGZchkyc2HSNbiuVYxMcodskbApJG36Lo2Cp8evcEEZBBoN+vhatXVNUjt4mkmbaowOxZmJOFVVHVmYkAKOpJwKgV4ca9PO1BWXxt7dXZfVvKQvGRm4/WBwnur95mC00qoNxI1hPDbXkonE7bIJVx6xnBOJoU94dPzyDHUblXubfQKUpQKUpQKUpQKUpQKUpQKUpQKUpQKV8ZsDJ7CqTrHpl0m3YqbrmMO4hVpR++PY/jQXeoriXR2urcxLLystG27bvB5bBwrLkZQlQGGRkZHjXD+N/T/PMQmmbrePHtSOqGZj5AZZUX5dflXNL7ia8m3c67nkDZyHkdgc9xgnGPhQdz4o9NTafJyd1vfSrkSNCHgSPHgxLyAt5gHpg5x2qR068vtUtobyKwS1nwRFcG4MTlMgjC+rvzIWP3JBg4yPutVa9E/oYBVbrVIs5wYbZx0x3Dyr4/BD9fKu4KoAwOgFByKbi69iN7Pd2iXNzppRTFE+2G3WRATcKjAuxYFsueoUEDaNxPnhn0n2+ojF/qJszlvyaP8AJo2XsCboksT1B9loz36EDJuXGmkzR7r6wGbmJAJIe6XcKncYmXBy4BYow65JHY1UX9HZdFv+HLpbb1lAzQsA0LhupAyrcsjLDYVIB6ezig6Voml2sSk2kcShzuZ48EyE92Zx1cnzJJqSr8yXWoPaXjQ6ijWF0Np9dsvsw2clXlgQiOaMkkkxhW6EYPar3P6YLvTuTFqVoJw6Bo72BwI7lDgrIi7ducEEjI75wARQdgpVP4O9KthqLCOGQxzHOIZQFc4yTtwSr9ATgHOOpAq4UClKUClKUClKUClKi9R4os7dwlxdwRMeoWSVEOPPDEdKCUpULxFxdbWdpJdSOGjQDGwhi5Y4VVwepJP/AO+FcitvSdrOs3HI0tEtVALNIRv2jBxzJGUhcnAAVc58cZoO7E4qkcR+mXS7MshmM0i90gAkx1wQXJCAjxG7PwqtR+j3iGdJIrzV4xFKrI4VTKWVhhhgomOh8DU3wt6FNOsiJJFNxIvtb5sbFI8RGPZHbPtZI86DR4g4qu9Tsri3tdHvF5yFBJNst1GcHPtt1HyrhV9Yvpl8qycmWW3ZXZBueNXHtBHPs7iDgkDI8MnqB+hdS9MFuZ/VtNhkv5+vSHAiGMdTKem3qPaAI+Nce9J+nzQXyXV/Hbie5zIbOMuyoqqEjaVt3Ukg5C9G2N1GaDR45a9mtrK7v7hWNzzTbwKoXlxqQC2FAC5O3A6kgA56YrqfoU9GKwQet30CmeQq0KuAxhQDIbBHsuxOfMAL2ORVb9B/Dyahc3F3fK0rWvJWEMAIgTvOAoGPYCptQYVd3btj9AUClKUCqTwvpx0/UL2GSU8q9lM9opxsDEM1xGD4Pk52eKqCMkPtu1Q3FfD3rkAQNsljdJoJMZ5csZ3I2PLup+DGg1uM+A7XU4glyntLnlyr0kjJ8j4jzU9D88GuI8VTXWk7dN1FlvbF0DRdNkkagsoaJzkxyKfukuuMDsTXdeGOIjciZJYxFcWz8ueINuCsQGVlb7yMpBU4HiPCtXjngG21SEJOCrpkxTLjfGT3791OBlT/AAOCA4n6KuDZ3dL/AEyeCSW2kkRoLlXiwGVlVsxls7kbPkDkZO3rf9e9KepabsbUdKQRO4QSxXCkE4ycLgnOAejbc471FQX8/D0toLu2Q2gR7Y3Vv3l3OZYjJG3tCRCJT3wRK2M4xXVNN1K1v7YSRMk8Mox1AZT5qysOh81IzQQ3BnpOsdT9m3dllAJMMg2uADjIwSrD5E4yM4q2Vz7VvQlYSSGS2aazkOcm3fapz3G05wPguBVZv/QnfW6yTWOrztKoLJH7SNIw6hTJzcDPbqMedB2elcN4Q9L19a3UdpribFY7edKhidO4VmwArx5wN2O3XJroGo+l/SISA16jk/4SvL/FFIH40FypUNoPGFlejNpcxynGSoOHAPmjYYfUVM0Glq2kpcRmORpFU+MUkkLfvRkHHw7Vzq+//njTnYss1ymepAdGGT45dCfxNdSpQc50X0C6XA251luCDkCZxtH+2MKD8jmr/ZWEcKBIY0jReyIoRR8gBitHXeKrSzCm7uY4t2doY+02O5CjqQOnUDxqi8a+mS09Ulj0y55l3JtSFUjkJy7BSQSmNwBOB3zjpQWHjP0oWOm+zO5eUjIhiAZ8ebZICD5kE+ANc81nivUeIYfVtOspIIGb7S4eTEboAQUYhO2e4Usenat/0T+iWWGU3upgGVgxSF8SMC5yZZGOfbPXp1I3dTnoOwgAdqCl8B+jm10iJ5NwaYr9tcPhQFHUqo7InTJ8TgZPQYoupRNr9xexWkKtCZ4h/aMg9mKKGNAI4hgF2LtO2CcYkGcZBHr008Sz3dzb6VYMsgl2mTlOHZn3HEbhfcVAA5z5g9NtX30XaN6nZPaFw7200qOwGMltsg6ZOPZkU/WgmuF+GYLC2jt7ZSETuT1Z2PvOx8WP4DoBgACpalKBUNw9xfZ33N9TnWXkttkwCME5wRkDKnBwwyDg4NTNaen6PBBv5EMcXMYu+xVTex+8cDqaDU1Ti20tri3t55gktycRIQ3tHOB1AwuScDJGT2qXrTu9GglkjllhjeSLrG7KrMn7LEZH0rcoKvr+iXSXBvNN5XNZUS4hlyEuEjJKYcdY5FDOAeoO4Z7CrJBIWVSVKkgEqcZUnuDgkZHboSKyUoKtx1psdybC2mj5kc1w3MU59xLa4YnI7e0E6+ZFc4g4cv8Ahu5lntYpL6ykU7o1bayHI2tIoVuqjI3quD1zt7V0+1/KNRkkH5uzQwL5NNLskmPbrsVYlBHi8g8KsNBReCvTBY6jIIl3QzH3YpcDfjvsYHDH4dD0PTpV6rmXpd9GL3yx3NkFW5gBO0AIZhkMBvGMOpBxnzPavHA/pftRZRR6pdcu7i3RzLIkqtlWZVLezjdtAz45znFB0bUdKhuEKXEKSofuyKrr+DCqjcehXRnYsbPBPcLJMi/RVfA+lWrSNbt7qPmW0ySpnG5GDAHyPkeo6HzreoK5pno60y3KmKxhDKQVZlEjAjsQz5IPxqx0pQKxXMbMjBH2MRgOAGK/EA9Cfn0rLSg5rd+gm0nmM13d3k7scsXkTr8OkeQvkAQB4VaOGvR/YWB3Wtsquf8AmHLyde4DuSQOnYYFWKsN3dpFG8krhEQFmdjhVAGSSfAUGauFcYcbS6zqMel2Fxyrdy6PMMkTFVZn7HJjwpAGcN3PTFTuu+n2zOYrGCa6kf2UwOWrFugAyC5Pw29akPRB6Mf7Oh59yoN1KOo78lP8MHxY92I+A8MkJvgX0a2mlp9iu+Zhh53A3sO5VR2Rc46DyGScVttJ6tqPtdIr8KAcdFuYlIwT5yRKoGen2GO7AVYq1NV0uO4ieKUZVsdiVZSCCrKw6qykBgw6ggGg26VXLHW5LZlg1BhkkLDd4CxT5OFVz2in7AqcBj1TxVbHQQ0GoNHetby+7MvNt28yvSeL5qdrjr1EjY6JUzUfreipcxhWJRlYPFKuN8Ui52upPTIyQQehBIOQSKjIeKjANmpLyWX/AKgBjaygffEnURZ8UkIIOQCwG4hY6xmYbgufaIJx44BAz+JFQEnHNu/s2P5ZIegWD241PnJMPs4l8epz5Bj0rf0TSWi5kkzB55iDK4ztAXOyJAeojQE4HiWZj1Y0EpULxDrLx7ILbDXU+REDkrGo9+d8fcTI8tzFVyC2R51HiP7Q29momuB7wziKDIzumce70IIQe22egxlhn0PQhAHd3Ms8uDNORguR2VV+5EuTtQdsknJJYhsaNpSW0EcSEkIOrNjc7ElnkYju7MWYnzJrdpSgVXOJ/R5YagQ11bqzjoJFJjkwOwLKRuHwORVjpQUHhr0Qw6fPzrK8ukzjfGxjeN1ByFZdgyO+D3Gehq/UpQKUpQKUpQKqfG3A76nsilu3itQMvDEoDyuDkM8jEjaPBNvfqScDFspQV3hj0fWGn9bW3VX7GVsvKc9/bbqAcDoMD4VYqUoFKUoMVzapIjJIiujgqyMAysD3BB6EVBDhmaAj1C6MaD/p5gZ4AP1PaEkfkAH2AdlqxVH63rC20W8qXYkJHEvvyyN7ka58T5noACTgAmggNU44ls2hS8tAXnflxC2mSQuTgAlZuUVGSo7kAsozkipX+82AN9pdqT4ckuR9Yyw/jWPT+GQySteBZJ7lQs5GSqr12wxk4Kxpk4PQlsscE9McV/PZjZcpJPEvu3MSGWTGcASxRguXwffRSDgkhO1BlbiCdiVg0+dumQ8pigiz4A5YyD5iM1p2sdxdyTpcXARIiiyQ2u5AGZNzRtckh2IDI2UWIjcvU9RWxNxG8wKWMMjOcAyzRSwwxZ++eYFMuP0I8knAJQHcJTR9KW3hWNCT1ZmdsbpHclpJGwANzMSxx069MCgieGbZbWa4s1XCLi4hOMexOz70J+8yyIxz32yJnPc2Oq/df+L22M/8Jd7vL89abM/Hq+PrVgoFKUoFKUoFKUoFKUoFeUkBGQQR5jqK+TICrBuxBB+R71yzheU2q2g02BpjiT1mGLYiS2ySPFbXZ3FUFxIqIwOQZF35zhSA6tSq/Hx1Z52zSm2fONt0rWxJ8lMoCv8ANSRU5DOrjKMGHmCCP4UGSlK+M4HUkD59KD7SoS741sY2KG6jaQd4ojzpf+1FufxHhWv/AHgu5ulpYOF6fbXberpg+IjAaUn4MqfOgsRNUa94tt/X2mZZZbe1iCpNDHJNEJ5XZJVygILhVjUEZxvcEjJFS6cJvN11G4Nzn/kKvJtR8OUCWkH+qzjyAr7x3GE0i/CAKEtpioX2du1CVxjtggdqDIOIbhyRFps+PB5XghQ/TmM4+qVjbiG6iBe7sdsYzl7eU3RQAZ3MnLR8fsBz8Kn4JNyqfMA/iM17oNU6pDyDPzF5IQyc0EFNgG4vuHQrjrmoDTtOvLhFuJLya3eTDpbosJjiQ9UjdXQsz7SN53D2s7dorZn4KhZm2ySpDI2+W1QqIJWzuO5SpKgkZZUKh+u4HJzYKCh6jpV3DfW0xvgZbpZLXJhHIUqvPjCxB9wB5U2SXLEsMEAAVNxcTPC6x6hEIS5CpOhL20hPQDeQDCx6YV8AkgBmNeuOBts2mHQ2jx3WQMnbA4eUD4tGJF/3VMz26Sxsrqro6kMrAMrKw6gg9CCKDNSqvYO9hOlu7M9rOdtq7Es0L4J9Wdj1KEAmNiSehU/dzaKBSlKBSlKBSlKCM4k0Nby1lt2kkjWUAM0ZAbAIJX2gQVbG0gjqCR4190PQY7WMpHuYsdzyOQXkbAG5iAB2AAAAAAAAAAFSVKDxJErDDAEHwIyPwNQ78EaeWL+pQBj3dY1Rj/uUA1N0oIE8EWn6MvyFxcgfgJMUPAmnnG+zikI8ZV5x/GTdU9SgwWtjHEu2KNEHkihR+AFZ6UoFVf0nzhNH1Ak4zC6/v+yP6qtFUX0y4fTBBnBu7i1gXzJaVW6fRCfpQXOwGIo/2F/kKz18UYGK+0ClKUHiaEOrKwyGBBHmCMEVC8EzMbKOOQkyWxe2ct7zG3Yxbzn9NVV8+IcVO1XbMcjU54+yXka3Cd/zsIWGb4DKerkD4PQSWvaSLm3lhJ2lx7LjvG6ndHIP1lYKw+Irxw3qpubSGVgFdlxIoIOyRCUlTI/RdWX6VJ1XuECB69GvaK8nH1lCXB/jOaCw0pSgUpSgUpSgUpSgUpSgUpSgUpSgVQ+Nl9Y1bRrXGVSSS8k6+7yF+yJ+Bc4q+VQ+EsXesapedClvssIT1z9n7c/f9cjB8v4hfKV4mmVFZnIVVBLMegAAyST4ACoCHiK5mjMlvYtyyDsaWRYZJB911jwcKe45hQ+YFBsS8VxcySOGOW4aI7ZOSm5Y28VLsQu8eKglhkZFbej63FcqzRE5Q7XR1aOSNu+10cBlOCD1HUEEZBqs8C6jMNPto4rNt0SBJXkdYlaZSVnKkbjIS4Zi+Np3e8TnHy3t5by+nkWWWweJI4ZIlWBppRkvHKWdZE5fWRVKgn84CQQVAXaoHjG3YQpcRqWksnFwqgZZlVWWdFA7s0LygD9IrWK3vLi2uYILiXnxXG9YpmVUlWVFMnLkEYCMGRXIYKuNmCDkGrGaDHbXCyIrowZXAZWHUMGGQR8CDUHwkg3ahIpyJLyY/WJIoG/90JrT0O9Wye5tJTtjgVrm2Y9B6sclkH+i+5ceCNF51v8ABFuy2EBddryhp5FPdXuGadx9GkI+lBO0pSgUpSgUpSgUpSgUpSgUpSgUpXx3ABJOAOpJ6AUEVxLrBt4fsxumlIit4/05XztB8lGCzHwVWPhXnhLh1bG0igVi5UEySHOZJGO6Rzkk9WJPc9MCtHh+P1uc37j2NrR2SnwhbaXmI8GlKqR5IqdiWFWagi+KdJa6srq3RtrTRSRqT2BZSBn4Z71Gf38tI4s3j+puBh4pwY2VgPaCEjEoHgyFgas9V3jWI8q3cqWihuIZbhFG4tGmeu3uQj8uQgdcRnv2oIzgriWGHT4Y7hZLcW0ax754pIEkSIbFmBcYwyru25yM9fAnPbxSX1x61bzy28AjVI3VI83Q3Fy5WaNsQjoFboW3OR7JUtOS8Q2qwc9rmIQ43czeuwg9sHODn4VXOFpdQitwBaRtCzStAhkMEsMTSM0MTxtGQNsZUdDkdFK9M0GzZwTvqe28dGFtHzbXYpQPzC0ckjgscSIuEwMDEpP3tqWyoXRtKm50lzdMvNkRI1ijJaOGNSzbQzAF2ZmJZ8LnCjA25M1QVP0j8Lm8tS0S5nhDNGoO0yqwxNblv0ZU9n57T4VOaBrcV3bRTwH2JFyAe6nsyMB2ZSCpHmKkKo1039lX/N7WN+4EoA6W902AsuR7scvZvANg5GaC80pSgUpSgUpSgUpSgUpSgUpSgVW9ff1qdbFD7G1Zbxv8okhIM+cpVgf1FftuU1K65q620DysCxGFRB70kjkLHGufvMxVR86w8N6S0EP2rBp5WMtw47NI2M4/UUBUUeCotBKKuAABgDwFfaUoFKUoI2Phq0WbnraQCY9eaIkEmfPfjOakqUoFKUoFamq6XHcwyQzrvjlUo6nxB+I7HxBHUGtulBTeDtTlt5m028ZmliXdazt/1VuOxz4yx9FYdzgHr1NXKoHi/hj1yFeW5iuIW5ttOO8UgHTP6SN2ZTkEH4CvPB/E/rcTrKnKubduXcwHvHJ5jzjb3lbsR8qCwUpSgUpSgUpSgUpSgUpUPr2quhSC32m5nzy93VY1XG+dwOpRMjp95iq5GcgNLAu9ROesWn4x5NdSp1P/AKcLjHhmc+KVZartvwHaIgCh1f3nnjkeCaVz1aSR4Su9iSSc9OvbHSs6aDOjEx6hPjwSVYZUH15YkP1c0E3SoSKHUVzultZfIcqWA/U82T+VfItQ1AfnLKEj/KuS5P0kgjx+NBOUqBPEc4OG0u6xn3la0dfn0uN2PpWSXiqNBl4LpflbTSf/AFK1BNUqEi4ytm/x1/1La6i/riFepeMrFBmS6iQebts/qxQTNKhxxbaEZWcOP1A0mflsBzWIcZwFtqx3TH4Wl3t/eMQX+NBO0qCm4lkz9lp13J8QIIh9edMh/hX19Qv2I5dnEoPczXBVh/tiicH94UE5VL45tWglgvrQj1oMkHI/87G7dYP216ur/dCsT7OSJk6ffSbuZeJEp7C3hHMXz+0mZ1b/ALYrPp3DsMLmQBpJSCDNKzSyYOMqpY+wpwDtQKvTtQbGlaolxEskZODkEEYZGUlXRh911YFSPAityq3eAW+oQtER+WkpND1yTHGzLcgDoCoURuTjIaPrlVDWSgUpSgUpSgUpSgVAzcOSi4nuLe7KSTKilZI45o1EYwoXGxwuSzbd+Msx6ZqepQQQGpIve0nb5TWo/nNXo6teIuZNPLnxWCeJ/wADNyqm6UEL/eUhd0tldR4GSOWsx/CB3z9K8xcZ2x7i4T/UtbqIfi8QH8anKUEE3HWnA7XvrdD+i8qRn8HINb1rr9rIAYrmFwexSRGB/A1HSor6smepgtH6dD/xEyYP/wAYj8alZtJgf34Y2/aRT/MUGwkqnsQfkc17qDk4F01jltPtST3PIiz/AE1D2HDNsdRuVSIJDbwwIscbNGnMkMjvlUYDIQQ46dm+NBdK15r+JPfkRf2mUfzNRkvBNg+OZZwyY/xFEv8AXms9pwvZRfmrO3T9iKNf5LQYDxvp27b6/bFs42rNGzZHcbVJOaPxhb7gqLcSE4xy7a5dev64j2D6mplIgvugD5DFeqCDOuXLFhFp8vQey80kMUbfuu8g+qV5NpqEv5y4itlI6rAnOkB+E03s4+cNT1KCO0zQYoGd1DNI/vyyM0kjAEkDcxOFBJIRcKMnAFSNKUClKUClKUClKUClKUClKUClKUFe0pd2qag+eix2cI+BUTSn+E61YarvCqkz6o5Hv3eAfMR21tH/AFKw+lWKgVXeDsP69P1+3u5+/lb7bUY+H5Pn61PXM4RHduyKWPyAyahuBYSum2e8Yd4UkcYx7co5smR4Hc7ZoJ2lKUClKUClKUClKUClKUClKUClKUClKUClKUClKUFd4FbdbzOTnfd35z8BdTIP4KKsVV/gF92m2rgY5qGXH+szSH+urBQQPHbN/Zt4EOGkieJPD2pRyl6/NxU3DEFVVHZQAPkBioHjVd8VtFn87d2g+YjlWdh+7C1WGgUpSgUpSgUpSgUpSgUpSgUpSgUpSgUpSgUpWC8vY4UZ5pFjRerO7BVA+JPQUGesF7Ltikb9FWP4AmoRfSJpZOP7RtvrKgH4k04k12JtMvpbeaOTbbXDqUdXBxExHVTQbPBduU02wQ91trcH5iNc1M1q6XHtghX9FEH4KBW1QQHEEe+70tf0Z5ZT/ttpk/nKtT9UvizWWg1PTtkEs7GG92xRbcli1thmLsFVQA/tE+OPGtz1rWJPdgsrcf5kstww+aoiD8GoLRSuf6rxNf20sMbXVlPPI8aizigm5rKzAM2eexjULuO9l2jb49q6BQKUpQKUpQKUpQKUpQKUpQKUpQKUpQKqnF3D081xbTxRw3C2+/8AJZ2MaF2wVmVgrDmLggblIAYkEHva6UFUfXLwghtElPh0msyp/GUdPmKr+u8FPfI6jRrK2Mow1xI6GaPPQuFgTDMB1GZME9+ldLpQYrWHYiLknaqrk9zgYyfjWWlKCB1nhUzXC3EN1NbzLGYt0fLdWQtvwUlRlznxGD55wMa39yWf/itRvJh+gJFtlPz9WWMkfAmrPSgj9I4ftrVSLaBIg3ViqgMx82bux+JJqQpSgUpSgUpSgUpSgUpS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data:image/jpeg;base64,/9j/4AAQSkZJRgABAQAAAQABAAD/2wCEAAkGBhISEBEUEBEWFRUTGBQWFRQWGRcUFhUZFhgXFxYXGxgYHCYhGRojHRYWIC8gJCcpLC0sGB8yNTMqNSYrLCkBCQoKBQUFDQUFDSkYEhgpKSkpKSkpKSkpKSkpKSkpKSkpKSkpKSkpKSkpKSkpKSkpKSkpKSkpKSkpKSkpKSkpKf/AABEIAQsAvQMBIgACEQEDEQH/xAAcAAEAAgMBAQEAAAAAAAAAAAAABQYDBAcCAQj/xABGEAACAQMCBAIHAwkGBAcBAAABAgMABBEFEgYTITFBUQcUIjJhcYEjQpEkM1JicpKhsbIVFlNjc4I0Q0STNVSDoqSzwQj/xAAUAQEAAAAAAAAAAAAAAAAAAAAA/8QAFBEBAAAAAAAAAAAAAAAAAAAAAP/aAAwDAQACEQMRAD8A7jSlKBSlKBSlKBSlKBSlYL69SGKSWRtqRqzux8FUEk/gKDPSqfpsepRRi4LGczZklsn2I0Ic7ljgkAxuRCFKuSGZchkyc2HSNbiuVYxMcodskbApJG36Lo2Cp8evcEEZBBoN+vhatXVNUjt4mkmbaowOxZmJOFVVHVmYkAKOpJwKgV4ca9PO1BWXxt7dXZfVvKQvGRm4/WBwnur95mC00qoNxI1hPDbXkonE7bIJVx6xnBOJoU94dPzyDHUblXubfQKUpQKUpQKUpQKUpQKUpQKUpQKUpQKV8ZsDJ7CqTrHpl0m3YqbrmMO4hVpR++PY/jQXeoriXR2urcxLLystG27bvB5bBwrLkZQlQGGRkZHjXD+N/T/PMQmmbrePHtSOqGZj5AZZUX5dflXNL7ia8m3c67nkDZyHkdgc9xgnGPhQdz4o9NTafJyd1vfSrkSNCHgSPHgxLyAt5gHpg5x2qR068vtUtobyKwS1nwRFcG4MTlMgjC+rvzIWP3JBg4yPutVa9E/oYBVbrVIs5wYbZx0x3Dyr4/BD9fKu4KoAwOgFByKbi69iN7Pd2iXNzppRTFE+2G3WRATcKjAuxYFsueoUEDaNxPnhn0n2+ojF/qJszlvyaP8AJo2XsCboksT1B9loz36EDJuXGmkzR7r6wGbmJAJIe6XcKncYmXBy4BYow65JHY1UX9HZdFv+HLpbb1lAzQsA0LhupAyrcsjLDYVIB6ezig6Voml2sSk2kcShzuZ48EyE92Zx1cnzJJqSr8yXWoPaXjQ6ijWF0Np9dsvsw2clXlgQiOaMkkkxhW6EYPar3P6YLvTuTFqVoJw6Bo72BwI7lDgrIi7ducEEjI75wARQdgpVP4O9KthqLCOGQxzHOIZQFc4yTtwSr9ATgHOOpAq4UClKUClKUClKUClKi9R4os7dwlxdwRMeoWSVEOPPDEdKCUpULxFxdbWdpJdSOGjQDGwhi5Y4VVwepJP/AO+FcitvSdrOs3HI0tEtVALNIRv2jBxzJGUhcnAAVc58cZoO7E4qkcR+mXS7MshmM0i90gAkx1wQXJCAjxG7PwqtR+j3iGdJIrzV4xFKrI4VTKWVhhhgomOh8DU3wt6FNOsiJJFNxIvtb5sbFI8RGPZHbPtZI86DR4g4qu9Tsri3tdHvF5yFBJNst1GcHPtt1HyrhV9Yvpl8qycmWW3ZXZBueNXHtBHPs7iDgkDI8MnqB+hdS9MFuZ/VtNhkv5+vSHAiGMdTKem3qPaAI+Nce9J+nzQXyXV/Hbie5zIbOMuyoqqEjaVt3Ukg5C9G2N1GaDR45a9mtrK7v7hWNzzTbwKoXlxqQC2FAC5O3A6kgA56YrqfoU9GKwQet30CmeQq0KuAxhQDIbBHsuxOfMAL2ORVb9B/Dyahc3F3fK0rWvJWEMAIgTvOAoGPYCptQYVd3btj9AUClKUCqTwvpx0/UL2GSU8q9lM9opxsDEM1xGD4Pk52eKqCMkPtu1Q3FfD3rkAQNsljdJoJMZ5csZ3I2PLup+DGg1uM+A7XU4glyntLnlyr0kjJ8j4jzU9D88GuI8VTXWk7dN1FlvbF0DRdNkkagsoaJzkxyKfukuuMDsTXdeGOIjciZJYxFcWz8ueINuCsQGVlb7yMpBU4HiPCtXjngG21SEJOCrpkxTLjfGT3791OBlT/AAOCA4n6KuDZ3dL/AEyeCSW2kkRoLlXiwGVlVsxls7kbPkDkZO3rf9e9KepabsbUdKQRO4QSxXCkE4ycLgnOAejbc471FQX8/D0toLu2Q2gR7Y3Vv3l3OZYjJG3tCRCJT3wRK2M4xXVNN1K1v7YSRMk8Mox1AZT5qysOh81IzQQ3BnpOsdT9m3dllAJMMg2uADjIwSrD5E4yM4q2Vz7VvQlYSSGS2aazkOcm3fapz3G05wPguBVZv/QnfW6yTWOrztKoLJH7SNIw6hTJzcDPbqMedB2elcN4Q9L19a3UdpribFY7edKhidO4VmwArx5wN2O3XJroGo+l/SISA16jk/4SvL/FFIH40FypUNoPGFlejNpcxynGSoOHAPmjYYfUVM0Glq2kpcRmORpFU+MUkkLfvRkHHw7Vzq+//njTnYss1ymepAdGGT45dCfxNdSpQc50X0C6XA251luCDkCZxtH+2MKD8jmr/ZWEcKBIY0jReyIoRR8gBitHXeKrSzCm7uY4t2doY+02O5CjqQOnUDxqi8a+mS09Ulj0y55l3JtSFUjkJy7BSQSmNwBOB3zjpQWHjP0oWOm+zO5eUjIhiAZ8ebZICD5kE+ANc81nivUeIYfVtOspIIGb7S4eTEboAQUYhO2e4Usenat/0T+iWWGU3upgGVgxSF8SMC5yZZGOfbPXp1I3dTnoOwgAdqCl8B+jm10iJ5NwaYr9tcPhQFHUqo7InTJ8TgZPQYoupRNr9xexWkKtCZ4h/aMg9mKKGNAI4hgF2LtO2CcYkGcZBHr008Sz3dzb6VYMsgl2mTlOHZn3HEbhfcVAA5z5g9NtX30XaN6nZPaFw7200qOwGMltsg6ZOPZkU/WgmuF+GYLC2jt7ZSETuT1Z2PvOx8WP4DoBgACpalKBUNw9xfZ33N9TnWXkttkwCME5wRkDKnBwwyDg4NTNaen6PBBv5EMcXMYu+xVTex+8cDqaDU1Ti20tri3t55gktycRIQ3tHOB1AwuScDJGT2qXrTu9GglkjllhjeSLrG7KrMn7LEZH0rcoKvr+iXSXBvNN5XNZUS4hlyEuEjJKYcdY5FDOAeoO4Z7CrJBIWVSVKkgEqcZUnuDgkZHboSKyUoKtx1psdybC2mj5kc1w3MU59xLa4YnI7e0E6+ZFc4g4cv8Ahu5lntYpL6ykU7o1bayHI2tIoVuqjI3quD1zt7V0+1/KNRkkH5uzQwL5NNLskmPbrsVYlBHi8g8KsNBReCvTBY6jIIl3QzH3YpcDfjvsYHDH4dD0PTpV6rmXpd9GL3yx3NkFW5gBO0AIZhkMBvGMOpBxnzPavHA/pftRZRR6pdcu7i3RzLIkqtlWZVLezjdtAz45znFB0bUdKhuEKXEKSofuyKrr+DCqjcehXRnYsbPBPcLJMi/RVfA+lWrSNbt7qPmW0ySpnG5GDAHyPkeo6HzreoK5pno60y3KmKxhDKQVZlEjAjsQz5IPxqx0pQKxXMbMjBH2MRgOAGK/EA9Cfn0rLSg5rd+gm0nmM13d3k7scsXkTr8OkeQvkAQB4VaOGvR/YWB3Wtsquf8AmHLyde4DuSQOnYYFWKsN3dpFG8krhEQFmdjhVAGSSfAUGauFcYcbS6zqMel2Fxyrdy6PMMkTFVZn7HJjwpAGcN3PTFTuu+n2zOYrGCa6kf2UwOWrFugAyC5Pw29akPRB6Mf7Oh59yoN1KOo78lP8MHxY92I+A8MkJvgX0a2mlp9iu+Zhh53A3sO5VR2Rc46DyGScVttJ6tqPtdIr8KAcdFuYlIwT5yRKoGen2GO7AVYq1NV0uO4ieKUZVsdiVZSCCrKw6qykBgw6ggGg26VXLHW5LZlg1BhkkLDd4CxT5OFVz2in7AqcBj1TxVbHQQ0GoNHetby+7MvNt28yvSeL5qdrjr1EjY6JUzUfreipcxhWJRlYPFKuN8Ui52upPTIyQQehBIOQSKjIeKjANmpLyWX/AKgBjaygffEnURZ8UkIIOQCwG4hY6xmYbgufaIJx44BAz+JFQEnHNu/s2P5ZIegWD241PnJMPs4l8epz5Bj0rf0TSWi5kkzB55iDK4ztAXOyJAeojQE4HiWZj1Y0EpULxDrLx7ILbDXU+REDkrGo9+d8fcTI8tzFVyC2R51HiP7Q29momuB7wziKDIzumce70IIQe22egxlhn0PQhAHd3Ms8uDNORguR2VV+5EuTtQdsknJJYhsaNpSW0EcSEkIOrNjc7ElnkYju7MWYnzJrdpSgVXOJ/R5YagQ11bqzjoJFJjkwOwLKRuHwORVjpQUHhr0Qw6fPzrK8ukzjfGxjeN1ByFZdgyO+D3Gehq/UpQKUpQKUpQKqfG3A76nsilu3itQMvDEoDyuDkM8jEjaPBNvfqScDFspQV3hj0fWGn9bW3VX7GVsvKc9/bbqAcDoMD4VYqUoFKUoMVzapIjJIiujgqyMAysD3BB6EVBDhmaAj1C6MaD/p5gZ4AP1PaEkfkAH2AdlqxVH63rC20W8qXYkJHEvvyyN7ka58T5noACTgAmggNU44ls2hS8tAXnflxC2mSQuTgAlZuUVGSo7kAsozkipX+82AN9pdqT4ckuR9Yyw/jWPT+GQySteBZJ7lQs5GSqr12wxk4Kxpk4PQlsscE9McV/PZjZcpJPEvu3MSGWTGcASxRguXwffRSDgkhO1BlbiCdiVg0+dumQ8pigiz4A5YyD5iM1p2sdxdyTpcXARIiiyQ2u5AGZNzRtckh2IDI2UWIjcvU9RWxNxG8wKWMMjOcAyzRSwwxZ++eYFMuP0I8knAJQHcJTR9KW3hWNCT1ZmdsbpHclpJGwANzMSxx069MCgieGbZbWa4s1XCLi4hOMexOz70J+8yyIxz32yJnPc2Oq/df+L22M/8Jd7vL89abM/Hq+PrVgoFKUoFKUoFKUoFKUoFeUkBGQQR5jqK+TICrBuxBB+R71yzheU2q2g02BpjiT1mGLYiS2ySPFbXZ3FUFxIqIwOQZF35zhSA6tSq/Hx1Z52zSm2fONt0rWxJ8lMoCv8ANSRU5DOrjKMGHmCCP4UGSlK+M4HUkD59KD7SoS741sY2KG6jaQd4ojzpf+1FufxHhWv/AHgu5ulpYOF6fbXberpg+IjAaUn4MqfOgsRNUa94tt/X2mZZZbe1iCpNDHJNEJ5XZJVygILhVjUEZxvcEjJFS6cJvN11G4Nzn/kKvJtR8OUCWkH+qzjyAr7x3GE0i/CAKEtpioX2du1CVxjtggdqDIOIbhyRFps+PB5XghQ/TmM4+qVjbiG6iBe7sdsYzl7eU3RQAZ3MnLR8fsBz8Kn4JNyqfMA/iM17oNU6pDyDPzF5IQyc0EFNgG4vuHQrjrmoDTtOvLhFuJLya3eTDpbosJjiQ9UjdXQsz7SN53D2s7dorZn4KhZm2ySpDI2+W1QqIJWzuO5SpKgkZZUKh+u4HJzYKCh6jpV3DfW0xvgZbpZLXJhHIUqvPjCxB9wB5U2SXLEsMEAAVNxcTPC6x6hEIS5CpOhL20hPQDeQDCx6YV8AkgBmNeuOBts2mHQ2jx3WQMnbA4eUD4tGJF/3VMz26Sxsrqro6kMrAMrKw6gg9CCKDNSqvYO9hOlu7M9rOdtq7Es0L4J9Wdj1KEAmNiSehU/dzaKBSlKBSlKBSlKCM4k0Nby1lt2kkjWUAM0ZAbAIJX2gQVbG0gjqCR4190PQY7WMpHuYsdzyOQXkbAG5iAB2AAAAAAAAAAFSVKDxJErDDAEHwIyPwNQ78EaeWL+pQBj3dY1Rj/uUA1N0oIE8EWn6MvyFxcgfgJMUPAmnnG+zikI8ZV5x/GTdU9SgwWtjHEu2KNEHkihR+AFZ6UoFVf0nzhNH1Ak4zC6/v+yP6qtFUX0y4fTBBnBu7i1gXzJaVW6fRCfpQXOwGIo/2F/kKz18UYGK+0ClKUHiaEOrKwyGBBHmCMEVC8EzMbKOOQkyWxe2ct7zG3Yxbzn9NVV8+IcVO1XbMcjU54+yXka3Cd/zsIWGb4DKerkD4PQSWvaSLm3lhJ2lx7LjvG6ndHIP1lYKw+Irxw3qpubSGVgFdlxIoIOyRCUlTI/RdWX6VJ1XuECB69GvaK8nH1lCXB/jOaCw0pSgUpSgUpSgUpSgUpSgUpSgUpSgVQ+Nl9Y1bRrXGVSSS8k6+7yF+yJ+Bc4q+VQ+EsXesapedClvssIT1z9n7c/f9cjB8v4hfKV4mmVFZnIVVBLMegAAyST4ACoCHiK5mjMlvYtyyDsaWRYZJB911jwcKe45hQ+YFBsS8VxcySOGOW4aI7ZOSm5Y28VLsQu8eKglhkZFbej63FcqzRE5Q7XR1aOSNu+10cBlOCD1HUEEZBqs8C6jMNPto4rNt0SBJXkdYlaZSVnKkbjIS4Zi+Np3e8TnHy3t5by+nkWWWweJI4ZIlWBppRkvHKWdZE5fWRVKgn84CQQVAXaoHjG3YQpcRqWksnFwqgZZlVWWdFA7s0LygD9IrWK3vLi2uYILiXnxXG9YpmVUlWVFMnLkEYCMGRXIYKuNmCDkGrGaDHbXCyIrowZXAZWHUMGGQR8CDUHwkg3ahIpyJLyY/WJIoG/90JrT0O9Wye5tJTtjgVrm2Y9B6sclkH+i+5ceCNF51v8ABFuy2EBddryhp5FPdXuGadx9GkI+lBO0pSgUpSgUpSgUpSgUpSgUpSgUpXx3ABJOAOpJ6AUEVxLrBt4fsxumlIit4/05XztB8lGCzHwVWPhXnhLh1bG0igVi5UEySHOZJGO6Rzkk9WJPc9MCtHh+P1uc37j2NrR2SnwhbaXmI8GlKqR5IqdiWFWagi+KdJa6srq3RtrTRSRqT2BZSBn4Z71Gf38tI4s3j+puBh4pwY2VgPaCEjEoHgyFgas9V3jWI8q3cqWihuIZbhFG4tGmeu3uQj8uQgdcRnv2oIzgriWGHT4Y7hZLcW0ax754pIEkSIbFmBcYwyru25yM9fAnPbxSX1x61bzy28AjVI3VI83Q3Fy5WaNsQjoFboW3OR7JUtOS8Q2qwc9rmIQ43czeuwg9sHODn4VXOFpdQitwBaRtCzStAhkMEsMTSM0MTxtGQNsZUdDkdFK9M0GzZwTvqe28dGFtHzbXYpQPzC0ckjgscSIuEwMDEpP3tqWyoXRtKm50lzdMvNkRI1ijJaOGNSzbQzAF2ZmJZ8LnCjA25M1QVP0j8Lm8tS0S5nhDNGoO0yqwxNblv0ZU9n57T4VOaBrcV3bRTwH2JFyAe6nsyMB2ZSCpHmKkKo1039lX/N7WN+4EoA6W902AsuR7scvZvANg5GaC80pSgUpSgUpSgUpSgUpSgUpSgVW9ff1qdbFD7G1Zbxv8okhIM+cpVgf1FftuU1K65q620DysCxGFRB70kjkLHGufvMxVR86w8N6S0EP2rBp5WMtw47NI2M4/UUBUUeCotBKKuAABgDwFfaUoFKUoI2Phq0WbnraQCY9eaIkEmfPfjOakqUoFKUoFamq6XHcwyQzrvjlUo6nxB+I7HxBHUGtulBTeDtTlt5m028ZmliXdazt/1VuOxz4yx9FYdzgHr1NXKoHi/hj1yFeW5iuIW5ttOO8UgHTP6SN2ZTkEH4CvPB/E/rcTrKnKubduXcwHvHJ5jzjb3lbsR8qCwUpSgUpSgUpSgUpSgUpUPr2quhSC32m5nzy93VY1XG+dwOpRMjp95iq5GcgNLAu9ROesWn4x5NdSp1P/AKcLjHhmc+KVZartvwHaIgCh1f3nnjkeCaVz1aSR4Su9iSSc9OvbHSs6aDOjEx6hPjwSVYZUH15YkP1c0E3SoSKHUVzultZfIcqWA/U82T+VfItQ1AfnLKEj/KuS5P0kgjx+NBOUqBPEc4OG0u6xn3la0dfn0uN2PpWSXiqNBl4LpflbTSf/AFK1BNUqEi4ytm/x1/1La6i/riFepeMrFBmS6iQebts/qxQTNKhxxbaEZWcOP1A0mflsBzWIcZwFtqx3TH4Wl3t/eMQX+NBO0qCm4lkz9lp13J8QIIh9edMh/hX19Qv2I5dnEoPczXBVh/tiicH94UE5VL45tWglgvrQj1oMkHI/87G7dYP216ur/dCsT7OSJk6ffSbuZeJEp7C3hHMXz+0mZ1b/ALYrPp3DsMLmQBpJSCDNKzSyYOMqpY+wpwDtQKvTtQbGlaolxEskZODkEEYZGUlXRh911YFSPAityq3eAW+oQtER+WkpND1yTHGzLcgDoCoURuTjIaPrlVDWSgUpSgUpSgUpSgVAzcOSi4nuLe7KSTKilZI45o1EYwoXGxwuSzbd+Msx6ZqepQQQGpIve0nb5TWo/nNXo6teIuZNPLnxWCeJ/wADNyqm6UEL/eUhd0tldR4GSOWsx/CB3z9K8xcZ2x7i4T/UtbqIfi8QH8anKUEE3HWnA7XvrdD+i8qRn8HINb1rr9rIAYrmFwexSRGB/A1HSor6smepgtH6dD/xEyYP/wAYj8alZtJgf34Y2/aRT/MUGwkqnsQfkc17qDk4F01jltPtST3PIiz/AE1D2HDNsdRuVSIJDbwwIscbNGnMkMjvlUYDIQQ46dm+NBdK15r+JPfkRf2mUfzNRkvBNg+OZZwyY/xFEv8AXms9pwvZRfmrO3T9iKNf5LQYDxvp27b6/bFs42rNGzZHcbVJOaPxhb7gqLcSE4xy7a5dev64j2D6mplIgvugD5DFeqCDOuXLFhFp8vQey80kMUbfuu8g+qV5NpqEv5y4itlI6rAnOkB+E03s4+cNT1KCO0zQYoGd1DNI/vyyM0kjAEkDcxOFBJIRcKMnAFSNKUClKUClKUClKUClKUClKUClKUFe0pd2qag+eix2cI+BUTSn+E61YarvCqkz6o5Hv3eAfMR21tH/AFKw+lWKgVXeDsP69P1+3u5+/lb7bUY+H5Pn61PXM4RHduyKWPyAyahuBYSum2e8Yd4UkcYx7co5smR4Hc7ZoJ2lKUClKUClKUClKUClKUClKUClKUClKUClKUClKUFd4FbdbzOTnfd35z8BdTIP4KKsVV/gF92m2rgY5qGXH+szSH+urBQQPHbN/Zt4EOGkieJPD2pRyl6/NxU3DEFVVHZQAPkBioHjVd8VtFn87d2g+YjlWdh+7C1WGgUpSgUpSgUpSgUpSgUpSgUpSgUpSgUpSgUpWC8vY4UZ5pFjRerO7BVA+JPQUGesF7Ltikb9FWP4AmoRfSJpZOP7RtvrKgH4k04k12JtMvpbeaOTbbXDqUdXBxExHVTQbPBduU02wQ91trcH5iNc1M1q6XHtghX9FEH4KBW1QQHEEe+70tf0Z5ZT/ttpk/nKtT9UvizWWg1PTtkEs7GG92xRbcli1thmLsFVQA/tE+OPGtz1rWJPdgsrcf5kstww+aoiD8GoLRSuf6rxNf20sMbXVlPPI8aizigm5rKzAM2eexjULuO9l2jb49q6BQKUpQKUpQKUpQKUpQKUpQKUpQKUpQKqnF3D081xbTxRw3C2+/8AJZ2MaF2wVmVgrDmLggblIAYkEHva6UFUfXLwghtElPh0msyp/GUdPmKr+u8FPfI6jRrK2Mow1xI6GaPPQuFgTDMB1GZME9+ldLpQYrWHYiLknaqrk9zgYyfjWWlKCB1nhUzXC3EN1NbzLGYt0fLdWQtvwUlRlznxGD55wMa39yWf/itRvJh+gJFtlPz9WWMkfAmrPSgj9I4ftrVSLaBIg3ViqgMx82bux+JJqQpSgUpSgUpSgUpSgUpS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data:image/jpeg;base64,/9j/4AAQSkZJRgABAQAAAQABAAD/2wCEAAkGBhISEBEUEBEWFRUTGBQWFRQWGRcUFhUZFhgXFxYXGxgYHCYhGRojHRYWIC8gJCcpLC0sGB8yNTMqNSYrLCkBCQoKBQUFDQUFDSkYEhgpKSkpKSkpKSkpKSkpKSkpKSkpKSkpKSkpKSkpKSkpKSkpKSkpKSkpKSkpKSkpKSkpKf/AABEIAQsAvQMBIgACEQEDEQH/xAAcAAEAAgMBAQEAAAAAAAAAAAAABQYDBAcCAQj/xABGEAACAQMCBAIHAwkGBAcBAAABAgMABBEFEgYTITFBUQcUIjJhcYEjQpEkM1JicpKhsbIVFlNjc4I0Q0STNVSDoqSzwQj/xAAUAQEAAAAAAAAAAAAAAAAAAAAA/8QAFBEBAAAAAAAAAAAAAAAAAAAAAP/aAAwDAQACEQMRAD8A7jSlKBSlKBSlKBSlKBSlYL69SGKSWRtqRqzux8FUEk/gKDPSqfpsepRRi4LGczZklsn2I0Ic7ljgkAxuRCFKuSGZchkyc2HSNbiuVYxMcodskbApJG36Lo2Cp8evcEEZBBoN+vhatXVNUjt4mkmbaowOxZmJOFVVHVmYkAKOpJwKgV4ca9PO1BWXxt7dXZfVvKQvGRm4/WBwnur95mC00qoNxI1hPDbXkonE7bIJVx6xnBOJoU94dPzyDHUblXubfQKUpQKUpQKUpQKUpQKUpQKUpQKUpQKV8ZsDJ7CqTrHpl0m3YqbrmMO4hVpR++PY/jQXeoriXR2urcxLLystG27bvB5bBwrLkZQlQGGRkZHjXD+N/T/PMQmmbrePHtSOqGZj5AZZUX5dflXNL7ia8m3c67nkDZyHkdgc9xgnGPhQdz4o9NTafJyd1vfSrkSNCHgSPHgxLyAt5gHpg5x2qR068vtUtobyKwS1nwRFcG4MTlMgjC+rvzIWP3JBg4yPutVa9E/oYBVbrVIs5wYbZx0x3Dyr4/BD9fKu4KoAwOgFByKbi69iN7Pd2iXNzppRTFE+2G3WRATcKjAuxYFsueoUEDaNxPnhn0n2+ojF/qJszlvyaP8AJo2XsCboksT1B9loz36EDJuXGmkzR7r6wGbmJAJIe6XcKncYmXBy4BYow65JHY1UX9HZdFv+HLpbb1lAzQsA0LhupAyrcsjLDYVIB6ezig6Voml2sSk2kcShzuZ48EyE92Zx1cnzJJqSr8yXWoPaXjQ6ijWF0Np9dsvsw2clXlgQiOaMkkkxhW6EYPar3P6YLvTuTFqVoJw6Bo72BwI7lDgrIi7ducEEjI75wARQdgpVP4O9KthqLCOGQxzHOIZQFc4yTtwSr9ATgHOOpAq4UClKUClKUClKUClKi9R4os7dwlxdwRMeoWSVEOPPDEdKCUpULxFxdbWdpJdSOGjQDGwhi5Y4VVwepJP/AO+FcitvSdrOs3HI0tEtVALNIRv2jBxzJGUhcnAAVc58cZoO7E4qkcR+mXS7MshmM0i90gAkx1wQXJCAjxG7PwqtR+j3iGdJIrzV4xFKrI4VTKWVhhhgomOh8DU3wt6FNOsiJJFNxIvtb5sbFI8RGPZHbPtZI86DR4g4qu9Tsri3tdHvF5yFBJNst1GcHPtt1HyrhV9Yvpl8qycmWW3ZXZBueNXHtBHPs7iDgkDI8MnqB+hdS9MFuZ/VtNhkv5+vSHAiGMdTKem3qPaAI+Nce9J+nzQXyXV/Hbie5zIbOMuyoqqEjaVt3Ukg5C9G2N1GaDR45a9mtrK7v7hWNzzTbwKoXlxqQC2FAC5O3A6kgA56YrqfoU9GKwQet30CmeQq0KuAxhQDIbBHsuxOfMAL2ORVb9B/Dyahc3F3fK0rWvJWEMAIgTvOAoGPYCptQYVd3btj9AUClKUCqTwvpx0/UL2GSU8q9lM9opxsDEM1xGD4Pk52eKqCMkPtu1Q3FfD3rkAQNsljdJoJMZ5csZ3I2PLup+DGg1uM+A7XU4glyntLnlyr0kjJ8j4jzU9D88GuI8VTXWk7dN1FlvbF0DRdNkkagsoaJzkxyKfukuuMDsTXdeGOIjciZJYxFcWz8ueINuCsQGVlb7yMpBU4HiPCtXjngG21SEJOCrpkxTLjfGT3791OBlT/AAOCA4n6KuDZ3dL/AEyeCSW2kkRoLlXiwGVlVsxls7kbPkDkZO3rf9e9KepabsbUdKQRO4QSxXCkE4ycLgnOAejbc471FQX8/D0toLu2Q2gR7Y3Vv3l3OZYjJG3tCRCJT3wRK2M4xXVNN1K1v7YSRMk8Mox1AZT5qysOh81IzQQ3BnpOsdT9m3dllAJMMg2uADjIwSrD5E4yM4q2Vz7VvQlYSSGS2aazkOcm3fapz3G05wPguBVZv/QnfW6yTWOrztKoLJH7SNIw6hTJzcDPbqMedB2elcN4Q9L19a3UdpribFY7edKhidO4VmwArx5wN2O3XJroGo+l/SISA16jk/4SvL/FFIH40FypUNoPGFlejNpcxynGSoOHAPmjYYfUVM0Glq2kpcRmORpFU+MUkkLfvRkHHw7Vzq+//njTnYss1ymepAdGGT45dCfxNdSpQc50X0C6XA251luCDkCZxtH+2MKD8jmr/ZWEcKBIY0jReyIoRR8gBitHXeKrSzCm7uY4t2doY+02O5CjqQOnUDxqi8a+mS09Ulj0y55l3JtSFUjkJy7BSQSmNwBOB3zjpQWHjP0oWOm+zO5eUjIhiAZ8ebZICD5kE+ANc81nivUeIYfVtOspIIGb7S4eTEboAQUYhO2e4Usenat/0T+iWWGU3upgGVgxSF8SMC5yZZGOfbPXp1I3dTnoOwgAdqCl8B+jm10iJ5NwaYr9tcPhQFHUqo7InTJ8TgZPQYoupRNr9xexWkKtCZ4h/aMg9mKKGNAI4hgF2LtO2CcYkGcZBHr008Sz3dzb6VYMsgl2mTlOHZn3HEbhfcVAA5z5g9NtX30XaN6nZPaFw7200qOwGMltsg6ZOPZkU/WgmuF+GYLC2jt7ZSETuT1Z2PvOx8WP4DoBgACpalKBUNw9xfZ33N9TnWXkttkwCME5wRkDKnBwwyDg4NTNaen6PBBv5EMcXMYu+xVTex+8cDqaDU1Ti20tri3t55gktycRIQ3tHOB1AwuScDJGT2qXrTu9GglkjllhjeSLrG7KrMn7LEZH0rcoKvr+iXSXBvNN5XNZUS4hlyEuEjJKYcdY5FDOAeoO4Z7CrJBIWVSVKkgEqcZUnuDgkZHboSKyUoKtx1psdybC2mj5kc1w3MU59xLa4YnI7e0E6+ZFc4g4cv8Ahu5lntYpL6ykU7o1bayHI2tIoVuqjI3quD1zt7V0+1/KNRkkH5uzQwL5NNLskmPbrsVYlBHi8g8KsNBReCvTBY6jIIl3QzH3YpcDfjvsYHDH4dD0PTpV6rmXpd9GL3yx3NkFW5gBO0AIZhkMBvGMOpBxnzPavHA/pftRZRR6pdcu7i3RzLIkqtlWZVLezjdtAz45znFB0bUdKhuEKXEKSofuyKrr+DCqjcehXRnYsbPBPcLJMi/RVfA+lWrSNbt7qPmW0ySpnG5GDAHyPkeo6HzreoK5pno60y3KmKxhDKQVZlEjAjsQz5IPxqx0pQKxXMbMjBH2MRgOAGK/EA9Cfn0rLSg5rd+gm0nmM13d3k7scsXkTr8OkeQvkAQB4VaOGvR/YWB3Wtsquf8AmHLyde4DuSQOnYYFWKsN3dpFG8krhEQFmdjhVAGSSfAUGauFcYcbS6zqMel2Fxyrdy6PMMkTFVZn7HJjwpAGcN3PTFTuu+n2zOYrGCa6kf2UwOWrFugAyC5Pw29akPRB6Mf7Oh59yoN1KOo78lP8MHxY92I+A8MkJvgX0a2mlp9iu+Zhh53A3sO5VR2Rc46DyGScVttJ6tqPtdIr8KAcdFuYlIwT5yRKoGen2GO7AVYq1NV0uO4ieKUZVsdiVZSCCrKw6qykBgw6ggGg26VXLHW5LZlg1BhkkLDd4CxT5OFVz2in7AqcBj1TxVbHQQ0GoNHetby+7MvNt28yvSeL5qdrjr1EjY6JUzUfreipcxhWJRlYPFKuN8Ui52upPTIyQQehBIOQSKjIeKjANmpLyWX/AKgBjaygffEnURZ8UkIIOQCwG4hY6xmYbgufaIJx44BAz+JFQEnHNu/s2P5ZIegWD241PnJMPs4l8epz5Bj0rf0TSWi5kkzB55iDK4ztAXOyJAeojQE4HiWZj1Y0EpULxDrLx7ILbDXU+REDkrGo9+d8fcTI8tzFVyC2R51HiP7Q29momuB7wziKDIzumce70IIQe22egxlhn0PQhAHd3Ms8uDNORguR2VV+5EuTtQdsknJJYhsaNpSW0EcSEkIOrNjc7ElnkYju7MWYnzJrdpSgVXOJ/R5YagQ11bqzjoJFJjkwOwLKRuHwORVjpQUHhr0Qw6fPzrK8ukzjfGxjeN1ByFZdgyO+D3Gehq/UpQKUpQKUpQKqfG3A76nsilu3itQMvDEoDyuDkM8jEjaPBNvfqScDFspQV3hj0fWGn9bW3VX7GVsvKc9/bbqAcDoMD4VYqUoFKUoMVzapIjJIiujgqyMAysD3BB6EVBDhmaAj1C6MaD/p5gZ4AP1PaEkfkAH2AdlqxVH63rC20W8qXYkJHEvvyyN7ka58T5noACTgAmggNU44ls2hS8tAXnflxC2mSQuTgAlZuUVGSo7kAsozkipX+82AN9pdqT4ckuR9Yyw/jWPT+GQySteBZJ7lQs5GSqr12wxk4Kxpk4PQlsscE9McV/PZjZcpJPEvu3MSGWTGcASxRguXwffRSDgkhO1BlbiCdiVg0+dumQ8pigiz4A5YyD5iM1p2sdxdyTpcXARIiiyQ2u5AGZNzRtckh2IDI2UWIjcvU9RWxNxG8wKWMMjOcAyzRSwwxZ++eYFMuP0I8knAJQHcJTR9KW3hWNCT1ZmdsbpHclpJGwANzMSxx069MCgieGbZbWa4s1XCLi4hOMexOz70J+8yyIxz32yJnPc2Oq/df+L22M/8Jd7vL89abM/Hq+PrVgoFKUoFKUoFKUoFKUoFeUkBGQQR5jqK+TICrBuxBB+R71yzheU2q2g02BpjiT1mGLYiS2ySPFbXZ3FUFxIqIwOQZF35zhSA6tSq/Hx1Z52zSm2fONt0rWxJ8lMoCv8ANSRU5DOrjKMGHmCCP4UGSlK+M4HUkD59KD7SoS741sY2KG6jaQd4ojzpf+1FufxHhWv/AHgu5ulpYOF6fbXberpg+IjAaUn4MqfOgsRNUa94tt/X2mZZZbe1iCpNDHJNEJ5XZJVygILhVjUEZxvcEjJFS6cJvN11G4Nzn/kKvJtR8OUCWkH+qzjyAr7x3GE0i/CAKEtpioX2du1CVxjtggdqDIOIbhyRFps+PB5XghQ/TmM4+qVjbiG6iBe7sdsYzl7eU3RQAZ3MnLR8fsBz8Kn4JNyqfMA/iM17oNU6pDyDPzF5IQyc0EFNgG4vuHQrjrmoDTtOvLhFuJLya3eTDpbosJjiQ9UjdXQsz7SN53D2s7dorZn4KhZm2ySpDI2+W1QqIJWzuO5SpKgkZZUKh+u4HJzYKCh6jpV3DfW0xvgZbpZLXJhHIUqvPjCxB9wB5U2SXLEsMEAAVNxcTPC6x6hEIS5CpOhL20hPQDeQDCx6YV8AkgBmNeuOBts2mHQ2jx3WQMnbA4eUD4tGJF/3VMz26Sxsrqro6kMrAMrKw6gg9CCKDNSqvYO9hOlu7M9rOdtq7Es0L4J9Wdj1KEAmNiSehU/dzaKBSlKBSlKBSlKCM4k0Nby1lt2kkjWUAM0ZAbAIJX2gQVbG0gjqCR4190PQY7WMpHuYsdzyOQXkbAG5iAB2AAAAAAAAAAFSVKDxJErDDAEHwIyPwNQ78EaeWL+pQBj3dY1Rj/uUA1N0oIE8EWn6MvyFxcgfgJMUPAmnnG+zikI8ZV5x/GTdU9SgwWtjHEu2KNEHkihR+AFZ6UoFVf0nzhNH1Ak4zC6/v+yP6qtFUX0y4fTBBnBu7i1gXzJaVW6fRCfpQXOwGIo/2F/kKz18UYGK+0ClKUHiaEOrKwyGBBHmCMEVC8EzMbKOOQkyWxe2ct7zG3Yxbzn9NVV8+IcVO1XbMcjU54+yXka3Cd/zsIWGb4DKerkD4PQSWvaSLm3lhJ2lx7LjvG6ndHIP1lYKw+Irxw3qpubSGVgFdlxIoIOyRCUlTI/RdWX6VJ1XuECB69GvaK8nH1lCXB/jOaCw0pSgUpSgUpSgUpSgUpSgUpSgUpSgVQ+Nl9Y1bRrXGVSSS8k6+7yF+yJ+Bc4q+VQ+EsXesapedClvssIT1z9n7c/f9cjB8v4hfKV4mmVFZnIVVBLMegAAyST4ACoCHiK5mjMlvYtyyDsaWRYZJB911jwcKe45hQ+YFBsS8VxcySOGOW4aI7ZOSm5Y28VLsQu8eKglhkZFbej63FcqzRE5Q7XR1aOSNu+10cBlOCD1HUEEZBqs8C6jMNPto4rNt0SBJXkdYlaZSVnKkbjIS4Zi+Np3e8TnHy3t5by+nkWWWweJI4ZIlWBppRkvHKWdZE5fWRVKgn84CQQVAXaoHjG3YQpcRqWksnFwqgZZlVWWdFA7s0LygD9IrWK3vLi2uYILiXnxXG9YpmVUlWVFMnLkEYCMGRXIYKuNmCDkGrGaDHbXCyIrowZXAZWHUMGGQR8CDUHwkg3ahIpyJLyY/WJIoG/90JrT0O9Wye5tJTtjgVrm2Y9B6sclkH+i+5ceCNF51v8ABFuy2EBddryhp5FPdXuGadx9GkI+lBO0pSgUpSgUpSgUpSgUpSgUpSgUpXx3ABJOAOpJ6AUEVxLrBt4fsxumlIit4/05XztB8lGCzHwVWPhXnhLh1bG0igVi5UEySHOZJGO6Rzkk9WJPc9MCtHh+P1uc37j2NrR2SnwhbaXmI8GlKqR5IqdiWFWagi+KdJa6srq3RtrTRSRqT2BZSBn4Z71Gf38tI4s3j+puBh4pwY2VgPaCEjEoHgyFgas9V3jWI8q3cqWihuIZbhFG4tGmeu3uQj8uQgdcRnv2oIzgriWGHT4Y7hZLcW0ax754pIEkSIbFmBcYwyru25yM9fAnPbxSX1x61bzy28AjVI3VI83Q3Fy5WaNsQjoFboW3OR7JUtOS8Q2qwc9rmIQ43czeuwg9sHODn4VXOFpdQitwBaRtCzStAhkMEsMTSM0MTxtGQNsZUdDkdFK9M0GzZwTvqe28dGFtHzbXYpQPzC0ckjgscSIuEwMDEpP3tqWyoXRtKm50lzdMvNkRI1ijJaOGNSzbQzAF2ZmJZ8LnCjA25M1QVP0j8Lm8tS0S5nhDNGoO0yqwxNblv0ZU9n57T4VOaBrcV3bRTwH2JFyAe6nsyMB2ZSCpHmKkKo1039lX/N7WN+4EoA6W902AsuR7scvZvANg5GaC80pSgUpSgUpSgUpSgUpSgUpSgVW9ff1qdbFD7G1Zbxv8okhIM+cpVgf1FftuU1K65q620DysCxGFRB70kjkLHGufvMxVR86w8N6S0EP2rBp5WMtw47NI2M4/UUBUUeCotBKKuAABgDwFfaUoFKUoI2Phq0WbnraQCY9eaIkEmfPfjOakqUoFKUoFamq6XHcwyQzrvjlUo6nxB+I7HxBHUGtulBTeDtTlt5m028ZmliXdazt/1VuOxz4yx9FYdzgHr1NXKoHi/hj1yFeW5iuIW5ttOO8UgHTP6SN2ZTkEH4CvPB/E/rcTrKnKubduXcwHvHJ5jzjb3lbsR8qCwUpSgUpSgUpSgUpSgUpUPr2quhSC32m5nzy93VY1XG+dwOpRMjp95iq5GcgNLAu9ROesWn4x5NdSp1P/AKcLjHhmc+KVZartvwHaIgCh1f3nnjkeCaVz1aSR4Su9iSSc9OvbHSs6aDOjEx6hPjwSVYZUH15YkP1c0E3SoSKHUVzultZfIcqWA/U82T+VfItQ1AfnLKEj/KuS5P0kgjx+NBOUqBPEc4OG0u6xn3la0dfn0uN2PpWSXiqNBl4LpflbTSf/AFK1BNUqEi4ytm/x1/1La6i/riFepeMrFBmS6iQebts/qxQTNKhxxbaEZWcOP1A0mflsBzWIcZwFtqx3TH4Wl3t/eMQX+NBO0qCm4lkz9lp13J8QIIh9edMh/hX19Qv2I5dnEoPczXBVh/tiicH94UE5VL45tWglgvrQj1oMkHI/87G7dYP216ur/dCsT7OSJk6ffSbuZeJEp7C3hHMXz+0mZ1b/ALYrPp3DsMLmQBpJSCDNKzSyYOMqpY+wpwDtQKvTtQbGlaolxEskZODkEEYZGUlXRh911YFSPAityq3eAW+oQtER+WkpND1yTHGzLcgDoCoURuTjIaPrlVDWSgUpSgUpSgUpSgVAzcOSi4nuLe7KSTKilZI45o1EYwoXGxwuSzbd+Msx6ZqepQQQGpIve0nb5TWo/nNXo6teIuZNPLnxWCeJ/wADNyqm6UEL/eUhd0tldR4GSOWsx/CB3z9K8xcZ2x7i4T/UtbqIfi8QH8anKUEE3HWnA7XvrdD+i8qRn8HINb1rr9rIAYrmFwexSRGB/A1HSor6smepgtH6dD/xEyYP/wAYj8alZtJgf34Y2/aRT/MUGwkqnsQfkc17qDk4F01jltPtST3PIiz/AE1D2HDNsdRuVSIJDbwwIscbNGnMkMjvlUYDIQQ46dm+NBdK15r+JPfkRf2mUfzNRkvBNg+OZZwyY/xFEv8AXms9pwvZRfmrO3T9iKNf5LQYDxvp27b6/bFs42rNGzZHcbVJOaPxhb7gqLcSE4xy7a5dev64j2D6mplIgvugD5DFeqCDOuXLFhFp8vQey80kMUbfuu8g+qV5NpqEv5y4itlI6rAnOkB+E03s4+cNT1KCO0zQYoGd1DNI/vyyM0kjAEkDcxOFBJIRcKMnAFSNKUClKUClKUClKUClKUClKUClKUFe0pd2qag+eix2cI+BUTSn+E61YarvCqkz6o5Hv3eAfMR21tH/AFKw+lWKgVXeDsP69P1+3u5+/lb7bUY+H5Pn61PXM4RHduyKWPyAyahuBYSum2e8Yd4UkcYx7co5smR4Hc7ZoJ2lKUClKUClKUClKUClKUClKUClKUClKUClKUClKUFd4FbdbzOTnfd35z8BdTIP4KKsVV/gF92m2rgY5qGXH+szSH+urBQQPHbN/Zt4EOGkieJPD2pRyl6/NxU3DEFVVHZQAPkBioHjVd8VtFn87d2g+YjlWdh+7C1WGgUpSgUpSgUpSgUpSgUpSgUpSgUpSgUpSgUpWC8vY4UZ5pFjRerO7BVA+JPQUGesF7Ltikb9FWP4AmoRfSJpZOP7RtvrKgH4k04k12JtMvpbeaOTbbXDqUdXBxExHVTQbPBduU02wQ91trcH5iNc1M1q6XHtghX9FEH4KBW1QQHEEe+70tf0Z5ZT/ttpk/nKtT9UvizWWg1PTtkEs7GG92xRbcli1thmLsFVQA/tE+OPGtz1rWJPdgsrcf5kstww+aoiD8GoLRSuf6rxNf20sMbXVlPPI8aizigm5rKzAM2eexjULuO9l2jb49q6BQKUpQKUpQKUpQKUpQKUpQKUpQKUpQKqnF3D081xbTxRw3C2+/8AJZ2MaF2wVmVgrDmLggblIAYkEHva6UFUfXLwghtElPh0msyp/GUdPmKr+u8FPfI6jRrK2Mow1xI6GaPPQuFgTDMB1GZME9+ldLpQYrWHYiLknaqrk9zgYyfjWWlKCB1nhUzXC3EN1NbzLGYt0fLdWQtvwUlRlznxGD55wMa39yWf/itRvJh+gJFtlPz9WWMkfAmrPSgj9I4ftrVSLaBIg3ViqgMx82bux+JJqQpSgUpSgUpSgUpSgUpS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60848"/>
            <a:ext cx="2228850" cy="302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7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8000" dirty="0" smtClean="0"/>
              <a:t>MUY BIEN!</a:t>
            </a:r>
          </a:p>
          <a:p>
            <a:pPr marL="0" indent="0" algn="ctr">
              <a:buNone/>
            </a:pPr>
            <a:endParaRPr lang="es-ES_tradnl" sz="8000" dirty="0"/>
          </a:p>
          <a:p>
            <a:pPr marL="0" indent="0" algn="ctr">
              <a:buNone/>
            </a:pPr>
            <a:endParaRPr lang="es-ES_tradnl" sz="8000" dirty="0" smtClean="0"/>
          </a:p>
          <a:p>
            <a:pPr marL="0" indent="0" algn="ctr">
              <a:buNone/>
            </a:pPr>
            <a:endParaRPr lang="es-CO" sz="8000" dirty="0"/>
          </a:p>
        </p:txBody>
      </p:sp>
      <p:sp>
        <p:nvSpPr>
          <p:cNvPr id="5" name="4 Flecha derecha">
            <a:hlinkClick r:id="rId2" action="ppaction://hlinksldjump"/>
          </p:cNvPr>
          <p:cNvSpPr/>
          <p:nvPr/>
        </p:nvSpPr>
        <p:spPr>
          <a:xfrm>
            <a:off x="6741634" y="5661248"/>
            <a:ext cx="1584176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SIGUIENTE</a:t>
            </a:r>
            <a:endParaRPr lang="es-CO" dirty="0"/>
          </a:p>
        </p:txBody>
      </p:sp>
      <p:sp>
        <p:nvSpPr>
          <p:cNvPr id="6" name="5 Proceso alternativo"/>
          <p:cNvSpPr/>
          <p:nvPr/>
        </p:nvSpPr>
        <p:spPr>
          <a:xfrm>
            <a:off x="764095" y="2122300"/>
            <a:ext cx="1080120" cy="252028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1</a:t>
            </a:r>
            <a:endParaRPr lang="es-CO" dirty="0"/>
          </a:p>
        </p:txBody>
      </p:sp>
      <p:sp>
        <p:nvSpPr>
          <p:cNvPr id="9" name="AutoShape 2" descr="data:image/jpeg;base64,/9j/4AAQSkZJRgABAQAAAQABAAD/2wCEAAkGBhAQDw8PEBAPDw4PDxAPDw0QDw8NDw8PFBAVFBQQEhIXHCYeFxkjGRQUIS8gIycrLCwsFR4xNTAqNScrLCkBCQoKDgwOGg8PGikkHyQ1LSkqKTUsLCwsLCosLCwsLywsLC8sLCktLCwsKi8pLCwsLyksLCwsKSwsLCwsKSwpLP/AABEIAOAA4QMBIgACEQEDEQH/xAAcAAEAAQUBAQAAAAAAAAAAAAAAAQIDBAUGBwj/xAA/EAABAwIDBAcGBAQFBQAAAAABAAIDBBEFEiEGMUFRBxMiYXGBkTJScqGxwRRCgtEVI2LwkpPC4fFDVIOisv/EABsBAQACAwEBAAAAAAAAAAAAAAACBAMFBgEH/8QAMxEAAgIBAgMECQQCAwAAAAAAAAECAxEEEgUhMRNBUaEUIjJxgbHB0fBhkeHxIzMVQmL/2gAMAwEAAhEDEQA/APcFKIgCIiAIiIAiIgCIiAIiIAiIgCIiAIiIAiIgCIiAIiIAiIgCIiAIiIAiIgCIiAIiIAiIgCKh0gCxZcQG5vaPd+6hOyMFmTwj1JvoZhKpMoWBmkdxyju1KqbRX33Pifsqnpilyri35fz5E9niZDq1g4j1VP8AEG8/qjKMDgAqxTr3tNQ+kUvz4HmI+Jb/AIg3+wVW2uYeI9VJp1S6kB4Ap2moXWK/P3GI+JdEwKrDlguoeQI+E2VH8xu437jofVeemKP+yLXn/Pke7M9GbJFgR4hbRwLfHd6rLZKCrVdkLFmDyQaa6lxERZDwIiIAiIgCIiAIiIAiIgCIiAIipc6yAklYlTXBum88hvWPV1+uVu/ieAUUtJfU8d5O8rW6nXKEuyqWZeS9/wBjLGvlmXQgNfIdd3ujd581lxUgH7BVtsNyF6qJRT32vdLyR65dyLgAG4Kc6s51GZZvTEuSI7S/nUZ1ZzJmXnpw2l7OmdWcyZl56aNpfzqDY71ZzKc6l6anyY2iSmB3eiw3ROYezp3cCs0PQkHQrDLZJ763tkSTfR8yzT119Do7l+yzA5a6ppOI/wBwrdNWlpyv8nfYqzp9dmXZXcpdz7n/ACeSr5ZibdFQx91WtoYgiIgChEQBEupQBERAERCgIc6y1OIV5vkb7R3nkOau4nXZG6bzoBzK19HD+Z2vEnmVp+Ka/wBHj2dftvyXj9jPVXu9Z9DKo6Wwuf8AlZZlWO6W6By5+F2yOI/F+JmcXLmy91inMrOZazaPaSGgpn1M5OVtmtY3V8sh9mNg5n0ABJ0ClGcptJc2yLWDc5kzLwyfpvrzLmZDSthvpC5sj3lvIyhw1/T6r0/YzbSHE4DIwGOWMhs8Djd0bjuIP5mngfHcQVbv0t1Md0ly+RBNM6XMmZWsyZlS3ktpdzJmVrMmZN42lzMmZanaLaKGgpn1M5ORlg1jbF8jzo2Ng5kryKp6b68y5o4aVkN9IXtkkeW33GQOFj5eqt0aa29Zh0ItpdT3PMozrmdi9tocThL2Dq547CenJzFhO5zT+ZhsbHuI3hdDmVeblVJxlyaJJZLwlWPV04cLjzCklU9ZZY52747ZE1HDyi3Q1pacjj8JP0K3LHXWgq4wdR/Z5rKwquv2Xe03f3jgVvOFcQdy7Gx+suj8V9zFdXj1l0NuigFFvSuSihEAREQEoiIArNRLlCulaTHKuzco3u0/f5KFk1XFzl0XM9Sy8GC6brZC78o0b9ystjuCxKdlgFkNK+cX6iV9zsl3m0UFFJIvtKqBVsFVXUlMi0V5l4f0yY8Zq9tKD/LpGC4voZpAHOJHMNyj9RXtwK+ZtsJ+sxGvfzqpR/hdk/0re8Fjvucn3L5la7kjW3XTdHOOmkxOnde0c7hTTDWxbIbMNuYfl9SuUuoMxb226OYQ9p5Oabg+oC6iyCsg4Pv5FZPDyfWt0urMT7tB5gH1F1XdfPtxfwV3S6ououm89weK9M+OmWuZSA/yqVgc4X0M8guSe8My/wCIrz662e2dUZMTxB5/7yZnlG7qx8mLT3XeaWtV0xivBFCTy2dP0fY8aPEqZ+a0czxTTDgWSEBpPg/KfVfReZfJhlLe0PaYQ9vi03HzC+raeTMxjubWn1C0XG4qMoT8cr9v7M9Hei6SqXFMypJXNuZaSKXlYcryxwkHDeOY4hZTirErbhY67pVWqyPVE9qawzf0dQHNBB3i6yVzmBVViYz+U6fCf7PyXRAr6PRarq42R7zVyjteCVCIsxEIiICUREBbmdYFcrWy55u5un3P2XRYjJZpXKwm7ieZJ9T/AH6LS8at2abau8saaOZmexXAVaYrgXDGxZcBVQKtgqbqaZDBcBXzZtpTdXidew8Kl7h4Ps8H/wBl9IXXjnTRgBZURVzAermaIZSNzZWewT8TdP0LfcDuUb3B/wDZcvf1K+oj6uTzghIqcyOZE32pXtib8T3Bo+ZUXXX9FmzxqsRjlLbw0Z66Q2u0yf8ATZ437X6V1l9qprlY+7mUorc8Hv7BYAcAAB4BTdUXS6+cbzZ4K7pdUXS6bhg+btuaXqsUxBnOqkk/zbS/61o16V017PObPFXtBMcrRBMfdkbcscfEEj9I5rzO6+g6G5XaeE14YfvXJmunHbJouRwmRzYxvkc2McdXuDR9V9VQtyta33Wgegsvn7ou2fNXiMbyLw0hFRKeGYX6pniXa/oK+gbrnuP3p2QrXdzfx/os6ePJsm6glQSqSVzbZbBKocpuqXFYz1GGJMkzXcCcp8D/AL2XWU0l2hcfXjTl38u/7+S6TB58zGnmAV2vAbt1Mq33P5lHVRxJM2SKUXQFUIiIAiIgNPjktmO8CtDBv+S2+PO08x9VpYDr6LmePvlBFzS9WbBquAqywqsFckXWXAVN1SEBQiV3WLieGw1MMkE7BJFIMr2HjyIPAg6g8FkXRSjJxeV1GMnl8/Qawy3ZWvbBf2HQtfKByEmYDzLV6Bs9s9T0EDaenblYDmc4nM+R53ve7if+AthdFav1+ovio2Syl+fEhGqMXlIrul1Sip5JlV0uqUTILGI4fFURSQTMEkUrS17DuI8eB7xuXmlR0FxmW8da9kF75HQtklA5CTMB6tXqShWtPrb9PlVSxn87yEq4y6o1mzmzlPQQNp6dpDQcz3uN5JX21e93E/IcFtLqEuq85ynJyk8tk0kuSCi6EqFA9BVDipJVLl6SRh1e4ra7OydkDkSPIEgLU1JWfs8dSO8fQLpuAP15L9PqVNV0R06I1SutKAREQBERAc9j/D4h9VpIXa+n0W92hb2Suea/teOq5vjscxiy5pXzZso3LDxnaGmo2CSplbGDo0aue88mMGrvJWMZxplJSzVL9WxMLso3uduaweJIHmvAMWxeaqmdUTvzyvOnusbwjYODR/utTw3hj1bcpPEV+7/RGe67s+S6nqlR01UwdaOlqZG8HkxR38rk+q3myvSLTYhIYWtlhnyl4ikDSHtFrlr2kjS+42K8Qw2lE00UJkbEJZGx9a5pc1hcbAkAjS9h5r2PY7o1ZQTfiXzmeYMcxloxFGwOtc2uSTYW3rYcQ0Wh01TXNTxy6vP095hqnZN/odsl1F1K5YuC6m6hF4CbqbqlLoCq6i6hEBN0uoRATdRdQl0BxO0fSvSUkz6dsctRLGcshjyNYx/FuZx1I7gsOh6aaN7gJYKmEe/ZkzR4hpzegKo2k6IWVFRLUQ1JgMzzI+N8QlZnO8tIcCLnXW+9eS1cIZJIxr2yNY9zBK0ENflNszQeBsut0Wh4fqa8Ry5JLPVNP5FKyy2D5n0nh2Kw1MYlglZLG7c9huL8jyPcVecV87bK7Uy4fUCeMl0TrCeEHsyx+G7MOB8uK+go6lr2Ne03Y9rXtPNrhcH0K0/EeHPRzWHmL6P6MsU2qxfqWah31WxwEdo+I/8AkLUTOu4DvW6wFupP9R+q2/AYetKRh1T6I6VqlQFK6gohERAEREBqcaiu0rjy6xb6emn2Xd18d2lcNXx5XPHI5h4cft6rV8Vq7ShtdxnoliZaxvBmVtLJTSFzWyBvbbva5rg5rhzsQNFqNkOjeCizvlcKmZ7XR5yzIxkbhYhjbmxI3m66CmluAs1jlxq1N1dbqjLEX1RsXXFvc0fO2P4O6jqpqV1/5T7MdqM0R1Y8HwtrzBXtPR1tV+Oo2h7r1NOBFONLusOzLbk4D1utT0pbJGphFXC29RTNOdrRd0sGpLRzLTcjxI4ry/ZvaKWhqGVMRvbSSO/ZmiJ1Ye/iDwK6aUY8V0aa9tfP7P8AOhR/0WfofSIKla/BsZhq4GVELs0bx+pruLHDg4clnLjpRcW4yWGjYLnzRVdLqm6KIK7oqUXgKlChEBKKFF0BKi6i612PY7DRU76iZ1mMGjR7T38GNHElTjCU5KMVlsPkss57pP2r/B0hijdapqgY2W3sj/6kndpoDzI5Lx/ZnBXVtXBStByvd/MIv2YW6vPpp4kLF2gx+WtqJKqY9p50YCS2OMezG3uHzJJ4r17os2RNJTmpmbapqWg2Is6KDe2M33E7z5DguxxHhWj/APb+f2X51Nfzvs/Qp2m6J4KqcTQy/hQ6wmjbGHteBpmYLjK62nEbjbn19PTthijiZoyJjY2A6nK1oAv6LJe5YlRIuYnqbboxhOWUuheUIxba7ywH9u/BoJ9NV02z8NmhcvTC/wCtwHkNT9vVdthUNmhdfwerZTu8ShqJZlg2CIi3BWCIiAIiICiVtwuPx+myuz8OPgd67MrUYxR5mlRlFSTi+89TxzOLpn5SWngfktlE9amojLT3s0PezgfL9ll001wuB1mndNjizbVT3RybNrl5F0k7Augc+upWl1O4l9RC0XMDjvkaB+Q7yOG/du9XY9XL+fcsej1c9JZvj8V4o9sqViwz5/2T2vmw+XrIu3C+3XU5NmyD3gfyutuPqvc9ndpqeviEsD77s8TrCWJ3uvb99x4LgttOirOXVGHgNcbufR6Na484juaf6Tp4Lzamq6ijnzMdJTVMRynTI9v9LmneO46Lo7dPp+KQ7Sp4n+dV9f6KSlOh4l0Ppu6leWbO9MrdGV8eU7vxMDS5p36vi3jh7N/AL0TDMap6luenmjmb/Q8OI7iN4XNanQ36Z/5I8vHu/cuQsjPozPU3VF0uqZkKroqbpdAVKLrXYrj9NStzVE8UI4BzgHHua3eT4Bec7S9M1wY6CO3D8TM35si+7vRXNNoL9S/8ceXj3fuY52Rh1Z3u0+11Nh8eed/bcD1cDbGWUj3RwHedAvBtqNrKjEJjLO6zGk9VA0/y4W93N3Nx+Q0WFLLUVc93GWpqZTYb5JHHkBwHyC9P2I6KRGW1NeGukFnMpNHMjdvvKdzz3bh3rpqqNNwqG+x5n5/BfX+im5TveI9DXdGfR66RzK6rZaJtn00LhrI7eJXjg0cBx37t/rhcoJVtzlzWr1U9VZvn8F4Iu11qtYREj1rauW+g3k2CyKiVYUNyc/G+VnxcXeX7KWlodtiihOW1ZZtcHps0g5M7I7zxPr9F2lOywC0uA0GVo0W+AX0CuCrioruNQ3l5JREUzwIiIAiIgCtzR3CuIgOMx/DSDnaNRw4EcQVoYn5SPdPs34c2nvC9ErqQOBXE4thxjcTYlh9oDf8AEO9aziGiWohmPtLzM9Nux8+hXFKslr1qoX2trcHceYWbHKuJsrcHhm0TT6GYCtVj+ytJXNtURBzgLNmb2JWeDxr5HRbBr1WHKEJyrlug8M9aTWGeRY50OVMd3UkrahmpEUlopt24O9l3yXFVuF1dG+8sNRTPabdYWvjH6ZBofIr6VDkNiLEXHI6hbunjt0FixKXk/t5FWWki/Z5Hz3QdIeJQgBlZK4D8suSfyJeCfmttH0w4mN5pneMBH0cF6zV7JUExvJR0znH83UsDvUALWS9F+EuNzSAfDLMz5Byz/wDJaCfOynyX8EOwtXSR5zJ0w4mdxpm+EF/q4rT1+3+JTAiStlAP5Yy2nFuV2AG3mvXoei/CWm4pAfilmePRzitpR7J0EJvHR0zD73UsLvUhP+T0NfOunyj/ACOwtfWR8/UGD1dW68ME9Q5x1kDXPBO7tSO09Su2wPoZqJMrqyVsDN5iitLKdNxd7LfmvYBYCw0HIaBQSq9/Hb5rFaUfN/byJx0kV7XM1WA7LUlC3LTRNY4+1Ke3K/4nnXy3LaEqC5UOetJOcrJbpPL8S0kksIlzljyypJIsSRxdu9dwHNTrrcnhBvHUszPzHKDYWu53ut5ra4LQZ3B1rNGjByb+6waCj61wDQervcni88z3cgu2w2hDGhdpw3RdhHdL2n5Grvt3vC6GXTQ5QFfUAKVtiuEREAREQBERAEREBBC12I4eHg6LZKCEB53XYe+BxIBLCblv3HIqIHBwu091t2vIjge5dtW4eHg6LksSwNzHF8fZPyI5EcQtZreHw1CyuT+ZnqucPcQ1yutKwYcRF8soyHmfZPg7h4H1WxZCD7J8jvXJ36KyqW1r8+vwNhG1SWQHKoFOpI4JkKputruMu5EqVTZTZR2MZJS6iyZU2MZF1SXKcidUTwUlW2NyLbnK09yyHQ23m3dvKwKjEWNOVgzv5NN/8Ttw8B8lbp0dlktqX5+eJjlaksiWwBLiABvvw8f23q3TUzpzYAtj9C/x5DuV+iwiSZwdJ5NGjW+A+663D8MawDRdXouHRo9aXNmvtuc+SLeF4WGAaLbtbZGtspW1K4REQBERAEREAREQBERAEREAsrE1MHDcr6hAc7iWz7X30XPS4TNCf5bjb3D2m+nDyXoZarEtI13BQnXGxbZLKPU2uaOFhx57NJY3Dvb2x6HUfNbCDGad/wCZgPInqz6OstzU4G13Baip2VaeC18+G1v2W15rz5+ZmV0u8zGtjPP6hT1EfvLRP2ULfZLm/CS36Kn+BzjdLMP/ACP/AHVZ8Ll3OL+DX1J9v7zf9RH7ygtjHMrQ/wAEqDvmm/zH/upGyzne0XO+Jxd9UXC5eMV8G/qO395sajFqdm9zL8swcfQXK1820BdpExzu8jq2/us2m2UaOC29NgLW8ArEOGVr2m35Ly5+ZB3vuOVZQTz+2SGn8jbtB8eJ81vcM2ca22i38NC1vBZDWWWwrrhWsQWEYXJy6linpA0blkAKUWQ8CIiAIiIAiIgCIiAIiIAiIgCIiAKFKhASihEAUFoUogKDCOSj8O3krilAWvwzeSkQjkriICkMCqsiIAiIgCIiAIiIAiIgCIiAI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52999"/>
            <a:ext cx="2339752" cy="250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Proceso alternativo"/>
          <p:cNvSpPr/>
          <p:nvPr/>
        </p:nvSpPr>
        <p:spPr>
          <a:xfrm>
            <a:off x="764095" y="4144918"/>
            <a:ext cx="1080120" cy="252028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4</a:t>
            </a:r>
            <a:endParaRPr lang="es-CO" dirty="0"/>
          </a:p>
        </p:txBody>
      </p:sp>
      <p:sp>
        <p:nvSpPr>
          <p:cNvPr id="12" name="11 Proceso alternativo"/>
          <p:cNvSpPr/>
          <p:nvPr/>
        </p:nvSpPr>
        <p:spPr>
          <a:xfrm>
            <a:off x="764095" y="3501008"/>
            <a:ext cx="1080120" cy="252028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3</a:t>
            </a:r>
            <a:endParaRPr lang="es-CO" dirty="0"/>
          </a:p>
        </p:txBody>
      </p:sp>
      <p:sp>
        <p:nvSpPr>
          <p:cNvPr id="13" name="12 Proceso alternativo"/>
          <p:cNvSpPr/>
          <p:nvPr/>
        </p:nvSpPr>
        <p:spPr>
          <a:xfrm>
            <a:off x="6750878" y="2122300"/>
            <a:ext cx="1080120" cy="252028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6</a:t>
            </a:r>
            <a:endParaRPr lang="es-CO" dirty="0"/>
          </a:p>
        </p:txBody>
      </p:sp>
      <p:sp>
        <p:nvSpPr>
          <p:cNvPr id="14" name="13 Proceso alternativo"/>
          <p:cNvSpPr/>
          <p:nvPr/>
        </p:nvSpPr>
        <p:spPr>
          <a:xfrm>
            <a:off x="764095" y="4869160"/>
            <a:ext cx="1080120" cy="252028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5</a:t>
            </a:r>
            <a:endParaRPr lang="es-CO" dirty="0"/>
          </a:p>
        </p:txBody>
      </p:sp>
      <p:sp>
        <p:nvSpPr>
          <p:cNvPr id="15" name="14 Proceso alternativo"/>
          <p:cNvSpPr/>
          <p:nvPr/>
        </p:nvSpPr>
        <p:spPr>
          <a:xfrm>
            <a:off x="6750878" y="4144918"/>
            <a:ext cx="1080120" cy="252028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9</a:t>
            </a:r>
            <a:endParaRPr lang="es-CO" dirty="0"/>
          </a:p>
        </p:txBody>
      </p:sp>
      <p:sp>
        <p:nvSpPr>
          <p:cNvPr id="16" name="15 Proceso alternativo"/>
          <p:cNvSpPr/>
          <p:nvPr/>
        </p:nvSpPr>
        <p:spPr>
          <a:xfrm>
            <a:off x="774626" y="2804463"/>
            <a:ext cx="1080120" cy="252028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2</a:t>
            </a:r>
            <a:endParaRPr lang="es-CO" dirty="0"/>
          </a:p>
        </p:txBody>
      </p:sp>
      <p:sp>
        <p:nvSpPr>
          <p:cNvPr id="17" name="16 Proceso alternativo"/>
          <p:cNvSpPr/>
          <p:nvPr/>
        </p:nvSpPr>
        <p:spPr>
          <a:xfrm>
            <a:off x="6750878" y="3501008"/>
            <a:ext cx="1080120" cy="252028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8</a:t>
            </a:r>
            <a:endParaRPr lang="es-CO" dirty="0"/>
          </a:p>
        </p:txBody>
      </p:sp>
      <p:sp>
        <p:nvSpPr>
          <p:cNvPr id="18" name="17 Proceso alternativo"/>
          <p:cNvSpPr/>
          <p:nvPr/>
        </p:nvSpPr>
        <p:spPr>
          <a:xfrm>
            <a:off x="6750878" y="2804463"/>
            <a:ext cx="1080120" cy="252028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7</a:t>
            </a:r>
            <a:endParaRPr lang="es-CO" dirty="0"/>
          </a:p>
        </p:txBody>
      </p:sp>
      <p:sp>
        <p:nvSpPr>
          <p:cNvPr id="20" name="19 Proceso alternativo"/>
          <p:cNvSpPr/>
          <p:nvPr/>
        </p:nvSpPr>
        <p:spPr>
          <a:xfrm>
            <a:off x="6750878" y="4869160"/>
            <a:ext cx="1080120" cy="2520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10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3490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8000" dirty="0" smtClean="0"/>
              <a:t>FALLASTE</a:t>
            </a:r>
            <a:endParaRPr lang="es-CO" sz="8000" dirty="0"/>
          </a:p>
        </p:txBody>
      </p:sp>
      <p:sp>
        <p:nvSpPr>
          <p:cNvPr id="4" name="3 Flecha izquierda">
            <a:hlinkClick r:id="rId2" action="ppaction://hlinksldjump"/>
          </p:cNvPr>
          <p:cNvSpPr/>
          <p:nvPr/>
        </p:nvSpPr>
        <p:spPr>
          <a:xfrm>
            <a:off x="1010013" y="4293096"/>
            <a:ext cx="1656184" cy="11521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ANTERIOR</a:t>
            </a:r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440" y="1560566"/>
            <a:ext cx="2273027" cy="240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63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CO" sz="3200" dirty="0" smtClean="0">
                <a:solidFill>
                  <a:schemeClr val="tx1"/>
                </a:solidFill>
              </a:rPr>
              <a:t>CUADERNO</a:t>
            </a:r>
            <a:endParaRPr lang="es-CO" sz="3200" dirty="0">
              <a:solidFill>
                <a:schemeClr val="tx1"/>
              </a:solidFill>
            </a:endParaRPr>
          </a:p>
        </p:txBody>
      </p:sp>
      <p:sp>
        <p:nvSpPr>
          <p:cNvPr id="4" name="3 Proceso alternativo">
            <a:hlinkClick r:id="rId2" action="ppaction://hlinksldjump"/>
          </p:cNvPr>
          <p:cNvSpPr/>
          <p:nvPr/>
        </p:nvSpPr>
        <p:spPr>
          <a:xfrm>
            <a:off x="539552" y="2060848"/>
            <a:ext cx="4392488" cy="86409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 smtClean="0"/>
              <a:t>SISTER</a:t>
            </a:r>
            <a:endParaRPr lang="es-CO" sz="3200" dirty="0"/>
          </a:p>
        </p:txBody>
      </p:sp>
      <p:sp>
        <p:nvSpPr>
          <p:cNvPr id="6" name="5 Proceso alternativo">
            <a:hlinkClick r:id="rId3" action="ppaction://hlinksldjump"/>
          </p:cNvPr>
          <p:cNvSpPr/>
          <p:nvPr/>
        </p:nvSpPr>
        <p:spPr>
          <a:xfrm>
            <a:off x="526524" y="3140968"/>
            <a:ext cx="4392488" cy="86409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/>
              <a:t>NOTEBOOK</a:t>
            </a:r>
            <a:endParaRPr lang="es-CO" sz="3200" dirty="0"/>
          </a:p>
        </p:txBody>
      </p:sp>
      <p:sp>
        <p:nvSpPr>
          <p:cNvPr id="7" name="6 Proceso alternativo">
            <a:hlinkClick r:id="rId2" action="ppaction://hlinksldjump"/>
          </p:cNvPr>
          <p:cNvSpPr/>
          <p:nvPr/>
        </p:nvSpPr>
        <p:spPr>
          <a:xfrm>
            <a:off x="526524" y="4221088"/>
            <a:ext cx="4392488" cy="86409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 smtClean="0"/>
              <a:t>GRANDMOTHER</a:t>
            </a:r>
            <a:endParaRPr lang="es-CO" sz="3200" dirty="0"/>
          </a:p>
        </p:txBody>
      </p:sp>
      <p:sp>
        <p:nvSpPr>
          <p:cNvPr id="3" name="AutoShape 2" descr="data:image/jpeg;base64,/9j/4AAQSkZJRgABAQAAAQABAAD/2wCEAAkGBhISEBEUEBEWFRUTGBQWFRQWGRcUFhUZFhgXFxYXGxgYHCYhGRojHRYWIC8gJCcpLC0sGB8yNTMqNSYrLCkBCQoKBQUFDQUFDSkYEhgpKSkpKSkpKSkpKSkpKSkpKSkpKSkpKSkpKSkpKSkpKSkpKSkpKSkpKSkpKSkpKSkpKf/AABEIAQsAvQMBIgACEQEDEQH/xAAcAAEAAgMBAQEAAAAAAAAAAAAABQYDBAcCAQj/xABGEAACAQMCBAIHAwkGBAcBAAABAgMABBEFEgYTITFBUQcUIjJhcYEjQpEkM1JicpKhsbIVFlNjc4I0Q0STNVSDoqSzwQj/xAAUAQEAAAAAAAAAAAAAAAAAAAAA/8QAFBEBAAAAAAAAAAAAAAAAAAAAAP/aAAwDAQACEQMRAD8A7jSlKBSlKBSlKBSlKBSlYL69SGKSWRtqRqzux8FUEk/gKDPSqfpsepRRi4LGczZklsn2I0Ic7ljgkAxuRCFKuSGZchkyc2HSNbiuVYxMcodskbApJG36Lo2Cp8evcEEZBBoN+vhatXVNUjt4mkmbaowOxZmJOFVVHVmYkAKOpJwKgV4ca9PO1BWXxt7dXZfVvKQvGRm4/WBwnur95mC00qoNxI1hPDbXkonE7bIJVx6xnBOJoU94dPzyDHUblXubfQKUpQKUpQKUpQKUpQKUpQKUpQKUpQKV8ZsDJ7CqTrHpl0m3YqbrmMO4hVpR++PY/jQXeoriXR2urcxLLystG27bvB5bBwrLkZQlQGGRkZHjXD+N/T/PMQmmbrePHtSOqGZj5AZZUX5dflXNL7ia8m3c67nkDZyHkdgc9xgnGPhQdz4o9NTafJyd1vfSrkSNCHgSPHgxLyAt5gHpg5x2qR068vtUtobyKwS1nwRFcG4MTlMgjC+rvzIWP3JBg4yPutVa9E/oYBVbrVIs5wYbZx0x3Dyr4/BD9fKu4KoAwOgFByKbi69iN7Pd2iXNzppRTFE+2G3WRATcKjAuxYFsueoUEDaNxPnhn0n2+ojF/qJszlvyaP8AJo2XsCboksT1B9loz36EDJuXGmkzR7r6wGbmJAJIe6XcKncYmXBy4BYow65JHY1UX9HZdFv+HLpbb1lAzQsA0LhupAyrcsjLDYVIB6ezig6Voml2sSk2kcShzuZ48EyE92Zx1cnzJJqSr8yXWoPaXjQ6ijWF0Np9dsvsw2clXlgQiOaMkkkxhW6EYPar3P6YLvTuTFqVoJw6Bo72BwI7lDgrIi7ducEEjI75wARQdgpVP4O9KthqLCOGQxzHOIZQFc4yTtwSr9ATgHOOpAq4UClKUClKUClKUClKi9R4os7dwlxdwRMeoWSVEOPPDEdKCUpULxFxdbWdpJdSOGjQDGwhi5Y4VVwepJP/AO+FcitvSdrOs3HI0tEtVALNIRv2jBxzJGUhcnAAVc58cZoO7E4qkcR+mXS7MshmM0i90gAkx1wQXJCAjxG7PwqtR+j3iGdJIrzV4xFKrI4VTKWVhhhgomOh8DU3wt6FNOsiJJFNxIvtb5sbFI8RGPZHbPtZI86DR4g4qu9Tsri3tdHvF5yFBJNst1GcHPtt1HyrhV9Yvpl8qycmWW3ZXZBueNXHtBHPs7iDgkDI8MnqB+hdS9MFuZ/VtNhkv5+vSHAiGMdTKem3qPaAI+Nce9J+nzQXyXV/Hbie5zIbOMuyoqqEjaVt3Ukg5C9G2N1GaDR45a9mtrK7v7hWNzzTbwKoXlxqQC2FAC5O3A6kgA56YrqfoU9GKwQet30CmeQq0KuAxhQDIbBHsuxOfMAL2ORVb9B/Dyahc3F3fK0rWvJWEMAIgTvOAoGPYCptQYVd3btj9AUClKUCqTwvpx0/UL2GSU8q9lM9opxsDEM1xGD4Pk52eKqCMkPtu1Q3FfD3rkAQNsljdJoJMZ5csZ3I2PLup+DGg1uM+A7XU4glyntLnlyr0kjJ8j4jzU9D88GuI8VTXWk7dN1FlvbF0DRdNkkagsoaJzkxyKfukuuMDsTXdeGOIjciZJYxFcWz8ueINuCsQGVlb7yMpBU4HiPCtXjngG21SEJOCrpkxTLjfGT3791OBlT/AAOCA4n6KuDZ3dL/AEyeCSW2kkRoLlXiwGVlVsxls7kbPkDkZO3rf9e9KepabsbUdKQRO4QSxXCkE4ycLgnOAejbc471FQX8/D0toLu2Q2gR7Y3Vv3l3OZYjJG3tCRCJT3wRK2M4xXVNN1K1v7YSRMk8Mox1AZT5qysOh81IzQQ3BnpOsdT9m3dllAJMMg2uADjIwSrD5E4yM4q2Vz7VvQlYSSGS2aazkOcm3fapz3G05wPguBVZv/QnfW6yTWOrztKoLJH7SNIw6hTJzcDPbqMedB2elcN4Q9L19a3UdpribFY7edKhidO4VmwArx5wN2O3XJroGo+l/SISA16jk/4SvL/FFIH40FypUNoPGFlejNpcxynGSoOHAPmjYYfUVM0Glq2kpcRmORpFU+MUkkLfvRkHHw7Vzq+//njTnYss1ymepAdGGT45dCfxNdSpQc50X0C6XA251luCDkCZxtH+2MKD8jmr/ZWEcKBIY0jReyIoRR8gBitHXeKrSzCm7uY4t2doY+02O5CjqQOnUDxqi8a+mS09Ulj0y55l3JtSFUjkJy7BSQSmNwBOB3zjpQWHjP0oWOm+zO5eUjIhiAZ8ebZICD5kE+ANc81nivUeIYfVtOspIIGb7S4eTEboAQUYhO2e4Usenat/0T+iWWGU3upgGVgxSF8SMC5yZZGOfbPXp1I3dTnoOwgAdqCl8B+jm10iJ5NwaYr9tcPhQFHUqo7InTJ8TgZPQYoupRNr9xexWkKtCZ4h/aMg9mKKGNAI4hgF2LtO2CcYkGcZBHr008Sz3dzb6VYMsgl2mTlOHZn3HEbhfcVAA5z5g9NtX30XaN6nZPaFw7200qOwGMltsg6ZOPZkU/WgmuF+GYLC2jt7ZSETuT1Z2PvOx8WP4DoBgACpalKBUNw9xfZ33N9TnWXkttkwCME5wRkDKnBwwyDg4NTNaen6PBBv5EMcXMYu+xVTex+8cDqaDU1Ti20tri3t55gktycRIQ3tHOB1AwuScDJGT2qXrTu9GglkjllhjeSLrG7KrMn7LEZH0rcoKvr+iXSXBvNN5XNZUS4hlyEuEjJKYcdY5FDOAeoO4Z7CrJBIWVSVKkgEqcZUnuDgkZHboSKyUoKtx1psdybC2mj5kc1w3MU59xLa4YnI7e0E6+ZFc4g4cv8Ahu5lntYpL6ykU7o1bayHI2tIoVuqjI3quD1zt7V0+1/KNRkkH5uzQwL5NNLskmPbrsVYlBHi8g8KsNBReCvTBY6jIIl3QzH3YpcDfjvsYHDH4dD0PTpV6rmXpd9GL3yx3NkFW5gBO0AIZhkMBvGMOpBxnzPavHA/pftRZRR6pdcu7i3RzLIkqtlWZVLezjdtAz45znFB0bUdKhuEKXEKSofuyKrr+DCqjcehXRnYsbPBPcLJMi/RVfA+lWrSNbt7qPmW0ySpnG5GDAHyPkeo6HzreoK5pno60y3KmKxhDKQVZlEjAjsQz5IPxqx0pQKxXMbMjBH2MRgOAGK/EA9Cfn0rLSg5rd+gm0nmM13d3k7scsXkTr8OkeQvkAQB4VaOGvR/YWB3Wtsquf8AmHLyde4DuSQOnYYFWKsN3dpFG8krhEQFmdjhVAGSSfAUGauFcYcbS6zqMel2Fxyrdy6PMMkTFVZn7HJjwpAGcN3PTFTuu+n2zOYrGCa6kf2UwOWrFugAyC5Pw29akPRB6Mf7Oh59yoN1KOo78lP8MHxY92I+A8MkJvgX0a2mlp9iu+Zhh53A3sO5VR2Rc46DyGScVttJ6tqPtdIr8KAcdFuYlIwT5yRKoGen2GO7AVYq1NV0uO4ieKUZVsdiVZSCCrKw6qykBgw6ggGg26VXLHW5LZlg1BhkkLDd4CxT5OFVz2in7AqcBj1TxVbHQQ0GoNHetby+7MvNt28yvSeL5qdrjr1EjY6JUzUfreipcxhWJRlYPFKuN8Ui52upPTIyQQehBIOQSKjIeKjANmpLyWX/AKgBjaygffEnURZ8UkIIOQCwG4hY6xmYbgufaIJx44BAz+JFQEnHNu/s2P5ZIegWD241PnJMPs4l8epz5Bj0rf0TSWi5kkzB55iDK4ztAXOyJAeojQE4HiWZj1Y0EpULxDrLx7ILbDXU+REDkrGo9+d8fcTI8tzFVyC2R51HiP7Q29momuB7wziKDIzumce70IIQe22egxlhn0PQhAHd3Ms8uDNORguR2VV+5EuTtQdsknJJYhsaNpSW0EcSEkIOrNjc7ElnkYju7MWYnzJrdpSgVXOJ/R5YagQ11bqzjoJFJjkwOwLKRuHwORVjpQUHhr0Qw6fPzrK8ukzjfGxjeN1ByFZdgyO+D3Gehq/UpQKUpQKUpQKqfG3A76nsilu3itQMvDEoDyuDkM8jEjaPBNvfqScDFspQV3hj0fWGn9bW3VX7GVsvKc9/bbqAcDoMD4VYqUoFKUoMVzapIjJIiujgqyMAysD3BB6EVBDhmaAj1C6MaD/p5gZ4AP1PaEkfkAH2AdlqxVH63rC20W8qXYkJHEvvyyN7ka58T5noACTgAmggNU44ls2hS8tAXnflxC2mSQuTgAlZuUVGSo7kAsozkipX+82AN9pdqT4ckuR9Yyw/jWPT+GQySteBZJ7lQs5GSqr12wxk4Kxpk4PQlsscE9McV/PZjZcpJPEvu3MSGWTGcASxRguXwffRSDgkhO1BlbiCdiVg0+dumQ8pigiz4A5YyD5iM1p2sdxdyTpcXARIiiyQ2u5AGZNzRtckh2IDI2UWIjcvU9RWxNxG8wKWMMjOcAyzRSwwxZ++eYFMuP0I8knAJQHcJTR9KW3hWNCT1ZmdsbpHclpJGwANzMSxx069MCgieGbZbWa4s1XCLi4hOMexOz70J+8yyIxz32yJnPc2Oq/df+L22M/8Jd7vL89abM/Hq+PrVgoFKUoFKUoFKUoFKUoFeUkBGQQR5jqK+TICrBuxBB+R71yzheU2q2g02BpjiT1mGLYiS2ySPFbXZ3FUFxIqIwOQZF35zhSA6tSq/Hx1Z52zSm2fONt0rWxJ8lMoCv8ANSRU5DOrjKMGHmCCP4UGSlK+M4HUkD59KD7SoS741sY2KG6jaQd4ojzpf+1FufxHhWv/AHgu5ulpYOF6fbXberpg+IjAaUn4MqfOgsRNUa94tt/X2mZZZbe1iCpNDHJNEJ5XZJVygILhVjUEZxvcEjJFS6cJvN11G4Nzn/kKvJtR8OUCWkH+qzjyAr7x3GE0i/CAKEtpioX2du1CVxjtggdqDIOIbhyRFps+PB5XghQ/TmM4+qVjbiG6iBe7sdsYzl7eU3RQAZ3MnLR8fsBz8Kn4JNyqfMA/iM17oNU6pDyDPzF5IQyc0EFNgG4vuHQrjrmoDTtOvLhFuJLya3eTDpbosJjiQ9UjdXQsz7SN53D2s7dorZn4KhZm2ySpDI2+W1QqIJWzuO5SpKgkZZUKh+u4HJzYKCh6jpV3DfW0xvgZbpZLXJhHIUqvPjCxB9wB5U2SXLEsMEAAVNxcTPC6x6hEIS5CpOhL20hPQDeQDCx6YV8AkgBmNeuOBts2mHQ2jx3WQMnbA4eUD4tGJF/3VMz26Sxsrqro6kMrAMrKw6gg9CCKDNSqvYO9hOlu7M9rOdtq7Es0L4J9Wdj1KEAmNiSehU/dzaKBSlKBSlKBSlKCM4k0Nby1lt2kkjWUAM0ZAbAIJX2gQVbG0gjqCR4190PQY7WMpHuYsdzyOQXkbAG5iAB2AAAAAAAAAAFSVKDxJErDDAEHwIyPwNQ78EaeWL+pQBj3dY1Rj/uUA1N0oIE8EWn6MvyFxcgfgJMUPAmnnG+zikI8ZV5x/GTdU9SgwWtjHEu2KNEHkihR+AFZ6UoFVf0nzhNH1Ak4zC6/v+yP6qtFUX0y4fTBBnBu7i1gXzJaVW6fRCfpQXOwGIo/2F/kKz18UYGK+0ClKUHiaEOrKwyGBBHmCMEVC8EzMbKOOQkyWxe2ct7zG3Yxbzn9NVV8+IcVO1XbMcjU54+yXka3Cd/zsIWGb4DKerkD4PQSWvaSLm3lhJ2lx7LjvG6ndHIP1lYKw+Irxw3qpubSGVgFdlxIoIOyRCUlTI/RdWX6VJ1XuECB69GvaK8nH1lCXB/jOaCw0pSgUpSgUpSgUpSgUpSgUpSgUpSgVQ+Nl9Y1bRrXGVSSS8k6+7yF+yJ+Bc4q+VQ+EsXesapedClvssIT1z9n7c/f9cjB8v4hfKV4mmVFZnIVVBLMegAAyST4ACoCHiK5mjMlvYtyyDsaWRYZJB911jwcKe45hQ+YFBsS8VxcySOGOW4aI7ZOSm5Y28VLsQu8eKglhkZFbej63FcqzRE5Q7XR1aOSNu+10cBlOCD1HUEEZBqs8C6jMNPto4rNt0SBJXkdYlaZSVnKkbjIS4Zi+Np3e8TnHy3t5by+nkWWWweJI4ZIlWBppRkvHKWdZE5fWRVKgn84CQQVAXaoHjG3YQpcRqWksnFwqgZZlVWWdFA7s0LygD9IrWK3vLi2uYILiXnxXG9YpmVUlWVFMnLkEYCMGRXIYKuNmCDkGrGaDHbXCyIrowZXAZWHUMGGQR8CDUHwkg3ahIpyJLyY/WJIoG/90JrT0O9Wye5tJTtjgVrm2Y9B6sclkH+i+5ceCNF51v8ABFuy2EBddryhp5FPdXuGadx9GkI+lBO0pSgUpSgUpSgUpSgUpSgUpSgUpXx3ABJOAOpJ6AUEVxLrBt4fsxumlIit4/05XztB8lGCzHwVWPhXnhLh1bG0igVi5UEySHOZJGO6Rzkk9WJPc9MCtHh+P1uc37j2NrR2SnwhbaXmI8GlKqR5IqdiWFWagi+KdJa6srq3RtrTRSRqT2BZSBn4Z71Gf38tI4s3j+puBh4pwY2VgPaCEjEoHgyFgas9V3jWI8q3cqWihuIZbhFG4tGmeu3uQj8uQgdcRnv2oIzgriWGHT4Y7hZLcW0ax754pIEkSIbFmBcYwyru25yM9fAnPbxSX1x61bzy28AjVI3VI83Q3Fy5WaNsQjoFboW3OR7JUtOS8Q2qwc9rmIQ43czeuwg9sHODn4VXOFpdQitwBaRtCzStAhkMEsMTSM0MTxtGQNsZUdDkdFK9M0GzZwTvqe28dGFtHzbXYpQPzC0ckjgscSIuEwMDEpP3tqWyoXRtKm50lzdMvNkRI1ijJaOGNSzbQzAF2ZmJZ8LnCjA25M1QVP0j8Lm8tS0S5nhDNGoO0yqwxNblv0ZU9n57T4VOaBrcV3bRTwH2JFyAe6nsyMB2ZSCpHmKkKo1039lX/N7WN+4EoA6W902AsuR7scvZvANg5GaC80pSgUpSgUpSgUpSgUpSgUpSgVW9ff1qdbFD7G1Zbxv8okhIM+cpVgf1FftuU1K65q620DysCxGFRB70kjkLHGufvMxVR86w8N6S0EP2rBp5WMtw47NI2M4/UUBUUeCotBKKuAABgDwFfaUoFKUoI2Phq0WbnraQCY9eaIkEmfPfjOakqUoFKUoFamq6XHcwyQzrvjlUo6nxB+I7HxBHUGtulBTeDtTlt5m028ZmliXdazt/1VuOxz4yx9FYdzgHr1NXKoHi/hj1yFeW5iuIW5ttOO8UgHTP6SN2ZTkEH4CvPB/E/rcTrKnKubduXcwHvHJ5jzjb3lbsR8qCwUpSgUpSgUpSgUpSgUpUPr2quhSC32m5nzy93VY1XG+dwOpRMjp95iq5GcgNLAu9ROesWn4x5NdSp1P/AKcLjHhmc+KVZartvwHaIgCh1f3nnjkeCaVz1aSR4Su9iSSc9OvbHSs6aDOjEx6hPjwSVYZUH15YkP1c0E3SoSKHUVzultZfIcqWA/U82T+VfItQ1AfnLKEj/KuS5P0kgjx+NBOUqBPEc4OG0u6xn3la0dfn0uN2PpWSXiqNBl4LpflbTSf/AFK1BNUqEi4ytm/x1/1La6i/riFepeMrFBmS6iQebts/qxQTNKhxxbaEZWcOP1A0mflsBzWIcZwFtqx3TH4Wl3t/eMQX+NBO0qCm4lkz9lp13J8QIIh9edMh/hX19Qv2I5dnEoPczXBVh/tiicH94UE5VL45tWglgvrQj1oMkHI/87G7dYP216ur/dCsT7OSJk6ffSbuZeJEp7C3hHMXz+0mZ1b/ALYrPp3DsMLmQBpJSCDNKzSyYOMqpY+wpwDtQKvTtQbGlaolxEskZODkEEYZGUlXRh911YFSPAityq3eAW+oQtER+WkpND1yTHGzLcgDoCoURuTjIaPrlVDWSgUpSgUpSgUpSgVAzcOSi4nuLe7KSTKilZI45o1EYwoXGxwuSzbd+Msx6ZqepQQQGpIve0nb5TWo/nNXo6teIuZNPLnxWCeJ/wADNyqm6UEL/eUhd0tldR4GSOWsx/CB3z9K8xcZ2x7i4T/UtbqIfi8QH8anKUEE3HWnA7XvrdD+i8qRn8HINb1rr9rIAYrmFwexSRGB/A1HSor6smepgtH6dD/xEyYP/wAYj8alZtJgf34Y2/aRT/MUGwkqnsQfkc17qDk4F01jltPtST3PIiz/AE1D2HDNsdRuVSIJDbwwIscbNGnMkMjvlUYDIQQ46dm+NBdK15r+JPfkRf2mUfzNRkvBNg+OZZwyY/xFEv8AXms9pwvZRfmrO3T9iKNf5LQYDxvp27b6/bFs42rNGzZHcbVJOaPxhb7gqLcSE4xy7a5dev64j2D6mplIgvugD5DFeqCDOuXLFhFp8vQey80kMUbfuu8g+qV5NpqEv5y4itlI6rAnOkB+E03s4+cNT1KCO0zQYoGd1DNI/vyyM0kjAEkDcxOFBJIRcKMnAFSNKUClKUClKUClKUClKUClKUClKUFe0pd2qag+eix2cI+BUTSn+E61YarvCqkz6o5Hv3eAfMR21tH/AFKw+lWKgVXeDsP69P1+3u5+/lb7bUY+H5Pn61PXM4RHduyKWPyAyahuBYSum2e8Yd4UkcYx7co5smR4Hc7ZoJ2lKUClKUClKUClKUClKUClKUClKUClKUClKUClKUFd4FbdbzOTnfd35z8BdTIP4KKsVV/gF92m2rgY5qGXH+szSH+urBQQPHbN/Zt4EOGkieJPD2pRyl6/NxU3DEFVVHZQAPkBioHjVd8VtFn87d2g+YjlWdh+7C1WGgUpSgUpSgUpSgUpSgUpSgUpSgUpSgUpSgUpWC8vY4UZ5pFjRerO7BVA+JPQUGesF7Ltikb9FWP4AmoRfSJpZOP7RtvrKgH4k04k12JtMvpbeaOTbbXDqUdXBxExHVTQbPBduU02wQ91trcH5iNc1M1q6XHtghX9FEH4KBW1QQHEEe+70tf0Z5ZT/ttpk/nKtT9UvizWWg1PTtkEs7GG92xRbcli1thmLsFVQA/tE+OPGtz1rWJPdgsrcf5kstww+aoiD8GoLRSuf6rxNf20sMbXVlPPI8aizigm5rKzAM2eexjULuO9l2jb49q6BQKUpQKUpQKUpQKUpQKUpQKUpQKUpQKqnF3D081xbTxRw3C2+/8AJZ2MaF2wVmVgrDmLggblIAYkEHva6UFUfXLwghtElPh0msyp/GUdPmKr+u8FPfI6jRrK2Mow1xI6GaPPQuFgTDMB1GZME9+ldLpQYrWHYiLknaqrk9zgYyfjWWlKCB1nhUzXC3EN1NbzLGYt0fLdWQtvwUlRlznxGD55wMa39yWf/itRvJh+gJFtlPz9WWMkfAmrPSgj9I4ftrVSLaBIg3ViqgMx82bux+JJqQpSgUpSgUpSgUpSgUpS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data:image/jpeg;base64,/9j/4AAQSkZJRgABAQAAAQABAAD/2wCEAAkGBhISEBEUEBEWFRUTGBQWFRQWGRcUFhUZFhgXFxYXGxgYHCYhGRojHRYWIC8gJCcpLC0sGB8yNTMqNSYrLCkBCQoKBQUFDQUFDSkYEhgpKSkpKSkpKSkpKSkpKSkpKSkpKSkpKSkpKSkpKSkpKSkpKSkpKSkpKSkpKSkpKSkpKf/AABEIAQsAvQMBIgACEQEDEQH/xAAcAAEAAgMBAQEAAAAAAAAAAAAABQYDBAcCAQj/xABGEAACAQMCBAIHAwkGBAcBAAABAgMABBEFEgYTITFBUQcUIjJhcYEjQpEkM1JicpKhsbIVFlNjc4I0Q0STNVSDoqSzwQj/xAAUAQEAAAAAAAAAAAAAAAAAAAAA/8QAFBEBAAAAAAAAAAAAAAAAAAAAAP/aAAwDAQACEQMRAD8A7jSlKBSlKBSlKBSlKBSlYL69SGKSWRtqRqzux8FUEk/gKDPSqfpsepRRi4LGczZklsn2I0Ic7ljgkAxuRCFKuSGZchkyc2HSNbiuVYxMcodskbApJG36Lo2Cp8evcEEZBBoN+vhatXVNUjt4mkmbaowOxZmJOFVVHVmYkAKOpJwKgV4ca9PO1BWXxt7dXZfVvKQvGRm4/WBwnur95mC00qoNxI1hPDbXkonE7bIJVx6xnBOJoU94dPzyDHUblXubfQKUpQKUpQKUpQKUpQKUpQKUpQKUpQKV8ZsDJ7CqTrHpl0m3YqbrmMO4hVpR++PY/jQXeoriXR2urcxLLystG27bvB5bBwrLkZQlQGGRkZHjXD+N/T/PMQmmbrePHtSOqGZj5AZZUX5dflXNL7ia8m3c67nkDZyHkdgc9xgnGPhQdz4o9NTafJyd1vfSrkSNCHgSPHgxLyAt5gHpg5x2qR068vtUtobyKwS1nwRFcG4MTlMgjC+rvzIWP3JBg4yPutVa9E/oYBVbrVIs5wYbZx0x3Dyr4/BD9fKu4KoAwOgFByKbi69iN7Pd2iXNzppRTFE+2G3WRATcKjAuxYFsueoUEDaNxPnhn0n2+ojF/qJszlvyaP8AJo2XsCboksT1B9loz36EDJuXGmkzR7r6wGbmJAJIe6XcKncYmXBy4BYow65JHY1UX9HZdFv+HLpbb1lAzQsA0LhupAyrcsjLDYVIB6ezig6Voml2sSk2kcShzuZ48EyE92Zx1cnzJJqSr8yXWoPaXjQ6ijWF0Np9dsvsw2clXlgQiOaMkkkxhW6EYPar3P6YLvTuTFqVoJw6Bo72BwI7lDgrIi7ducEEjI75wARQdgpVP4O9KthqLCOGQxzHOIZQFc4yTtwSr9ATgHOOpAq4UClKUClKUClKUClKi9R4os7dwlxdwRMeoWSVEOPPDEdKCUpULxFxdbWdpJdSOGjQDGwhi5Y4VVwepJP/AO+FcitvSdrOs3HI0tEtVALNIRv2jBxzJGUhcnAAVc58cZoO7E4qkcR+mXS7MshmM0i90gAkx1wQXJCAjxG7PwqtR+j3iGdJIrzV4xFKrI4VTKWVhhhgomOh8DU3wt6FNOsiJJFNxIvtb5sbFI8RGPZHbPtZI86DR4g4qu9Tsri3tdHvF5yFBJNst1GcHPtt1HyrhV9Yvpl8qycmWW3ZXZBueNXHtBHPs7iDgkDI8MnqB+hdS9MFuZ/VtNhkv5+vSHAiGMdTKem3qPaAI+Nce9J+nzQXyXV/Hbie5zIbOMuyoqqEjaVt3Ukg5C9G2N1GaDR45a9mtrK7v7hWNzzTbwKoXlxqQC2FAC5O3A6kgA56YrqfoU9GKwQet30CmeQq0KuAxhQDIbBHsuxOfMAL2ORVb9B/Dyahc3F3fK0rWvJWEMAIgTvOAoGPYCptQYVd3btj9AUClKUCqTwvpx0/UL2GSU8q9lM9opxsDEM1xGD4Pk52eKqCMkPtu1Q3FfD3rkAQNsljdJoJMZ5csZ3I2PLup+DGg1uM+A7XU4glyntLnlyr0kjJ8j4jzU9D88GuI8VTXWk7dN1FlvbF0DRdNkkagsoaJzkxyKfukuuMDsTXdeGOIjciZJYxFcWz8ueINuCsQGVlb7yMpBU4HiPCtXjngG21SEJOCrpkxTLjfGT3791OBlT/AAOCA4n6KuDZ3dL/AEyeCSW2kkRoLlXiwGVlVsxls7kbPkDkZO3rf9e9KepabsbUdKQRO4QSxXCkE4ycLgnOAejbc471FQX8/D0toLu2Q2gR7Y3Vv3l3OZYjJG3tCRCJT3wRK2M4xXVNN1K1v7YSRMk8Mox1AZT5qysOh81IzQQ3BnpOsdT9m3dllAJMMg2uADjIwSrD5E4yM4q2Vz7VvQlYSSGS2aazkOcm3fapz3G05wPguBVZv/QnfW6yTWOrztKoLJH7SNIw6hTJzcDPbqMedB2elcN4Q9L19a3UdpribFY7edKhidO4VmwArx5wN2O3XJroGo+l/SISA16jk/4SvL/FFIH40FypUNoPGFlejNpcxynGSoOHAPmjYYfUVM0Glq2kpcRmORpFU+MUkkLfvRkHHw7Vzq+//njTnYss1ymepAdGGT45dCfxNdSpQc50X0C6XA251luCDkCZxtH+2MKD8jmr/ZWEcKBIY0jReyIoRR8gBitHXeKrSzCm7uY4t2doY+02O5CjqQOnUDxqi8a+mS09Ulj0y55l3JtSFUjkJy7BSQSmNwBOB3zjpQWHjP0oWOm+zO5eUjIhiAZ8ebZICD5kE+ANc81nivUeIYfVtOspIIGb7S4eTEboAQUYhO2e4Usenat/0T+iWWGU3upgGVgxSF8SMC5yZZGOfbPXp1I3dTnoOwgAdqCl8B+jm10iJ5NwaYr9tcPhQFHUqo7InTJ8TgZPQYoupRNr9xexWkKtCZ4h/aMg9mKKGNAI4hgF2LtO2CcYkGcZBHr008Sz3dzb6VYMsgl2mTlOHZn3HEbhfcVAA5z5g9NtX30XaN6nZPaFw7200qOwGMltsg6ZOPZkU/WgmuF+GYLC2jt7ZSETuT1Z2PvOx8WP4DoBgACpalKBUNw9xfZ33N9TnWXkttkwCME5wRkDKnBwwyDg4NTNaen6PBBv5EMcXMYu+xVTex+8cDqaDU1Ti20tri3t55gktycRIQ3tHOB1AwuScDJGT2qXrTu9GglkjllhjeSLrG7KrMn7LEZH0rcoKvr+iXSXBvNN5XNZUS4hlyEuEjJKYcdY5FDOAeoO4Z7CrJBIWVSVKkgEqcZUnuDgkZHboSKyUoKtx1psdybC2mj5kc1w3MU59xLa4YnI7e0E6+ZFc4g4cv8Ahu5lntYpL6ykU7o1bayHI2tIoVuqjI3quD1zt7V0+1/KNRkkH5uzQwL5NNLskmPbrsVYlBHi8g8KsNBReCvTBY6jIIl3QzH3YpcDfjvsYHDH4dD0PTpV6rmXpd9GL3yx3NkFW5gBO0AIZhkMBvGMOpBxnzPavHA/pftRZRR6pdcu7i3RzLIkqtlWZVLezjdtAz45znFB0bUdKhuEKXEKSofuyKrr+DCqjcehXRnYsbPBPcLJMi/RVfA+lWrSNbt7qPmW0ySpnG5GDAHyPkeo6HzreoK5pno60y3KmKxhDKQVZlEjAjsQz5IPxqx0pQKxXMbMjBH2MRgOAGK/EA9Cfn0rLSg5rd+gm0nmM13d3k7scsXkTr8OkeQvkAQB4VaOGvR/YWB3Wtsquf8AmHLyde4DuSQOnYYFWKsN3dpFG8krhEQFmdjhVAGSSfAUGauFcYcbS6zqMel2Fxyrdy6PMMkTFVZn7HJjwpAGcN3PTFTuu+n2zOYrGCa6kf2UwOWrFugAyC5Pw29akPRB6Mf7Oh59yoN1KOo78lP8MHxY92I+A8MkJvgX0a2mlp9iu+Zhh53A3sO5VR2Rc46DyGScVttJ6tqPtdIr8KAcdFuYlIwT5yRKoGen2GO7AVYq1NV0uO4ieKUZVsdiVZSCCrKw6qykBgw6ggGg26VXLHW5LZlg1BhkkLDd4CxT5OFVz2in7AqcBj1TxVbHQQ0GoNHetby+7MvNt28yvSeL5qdrjr1EjY6JUzUfreipcxhWJRlYPFKuN8Ui52upPTIyQQehBIOQSKjIeKjANmpLyWX/AKgBjaygffEnURZ8UkIIOQCwG4hY6xmYbgufaIJx44BAz+JFQEnHNu/s2P5ZIegWD241PnJMPs4l8epz5Bj0rf0TSWi5kkzB55iDK4ztAXOyJAeojQE4HiWZj1Y0EpULxDrLx7ILbDXU+REDkrGo9+d8fcTI8tzFVyC2R51HiP7Q29momuB7wziKDIzumce70IIQe22egxlhn0PQhAHd3Ms8uDNORguR2VV+5EuTtQdsknJJYhsaNpSW0EcSEkIOrNjc7ElnkYju7MWYnzJrdpSgVXOJ/R5YagQ11bqzjoJFJjkwOwLKRuHwORVjpQUHhr0Qw6fPzrK8ukzjfGxjeN1ByFZdgyO+D3Gehq/UpQKUpQKUpQKqfG3A76nsilu3itQMvDEoDyuDkM8jEjaPBNvfqScDFspQV3hj0fWGn9bW3VX7GVsvKc9/bbqAcDoMD4VYqUoFKUoMVzapIjJIiujgqyMAysD3BB6EVBDhmaAj1C6MaD/p5gZ4AP1PaEkfkAH2AdlqxVH63rC20W8qXYkJHEvvyyN7ka58T5noACTgAmggNU44ls2hS8tAXnflxC2mSQuTgAlZuUVGSo7kAsozkipX+82AN9pdqT4ckuR9Yyw/jWPT+GQySteBZJ7lQs5GSqr12wxk4Kxpk4PQlsscE9McV/PZjZcpJPEvu3MSGWTGcASxRguXwffRSDgkhO1BlbiCdiVg0+dumQ8pigiz4A5YyD5iM1p2sdxdyTpcXARIiiyQ2u5AGZNzRtckh2IDI2UWIjcvU9RWxNxG8wKWMMjOcAyzRSwwxZ++eYFMuP0I8knAJQHcJTR9KW3hWNCT1ZmdsbpHclpJGwANzMSxx069MCgieGbZbWa4s1XCLi4hOMexOz70J+8yyIxz32yJnPc2Oq/df+L22M/8Jd7vL89abM/Hq+PrVgoFKUoFKUoFKUoFKUoFeUkBGQQR5jqK+TICrBuxBB+R71yzheU2q2g02BpjiT1mGLYiS2ySPFbXZ3FUFxIqIwOQZF35zhSA6tSq/Hx1Z52zSm2fONt0rWxJ8lMoCv8ANSRU5DOrjKMGHmCCP4UGSlK+M4HUkD59KD7SoS741sY2KG6jaQd4ojzpf+1FufxHhWv/AHgu5ulpYOF6fbXberpg+IjAaUn4MqfOgsRNUa94tt/X2mZZZbe1iCpNDHJNEJ5XZJVygILhVjUEZxvcEjJFS6cJvN11G4Nzn/kKvJtR8OUCWkH+qzjyAr7x3GE0i/CAKEtpioX2du1CVxjtggdqDIOIbhyRFps+PB5XghQ/TmM4+qVjbiG6iBe7sdsYzl7eU3RQAZ3MnLR8fsBz8Kn4JNyqfMA/iM17oNU6pDyDPzF5IQyc0EFNgG4vuHQrjrmoDTtOvLhFuJLya3eTDpbosJjiQ9UjdXQsz7SN53D2s7dorZn4KhZm2ySpDI2+W1QqIJWzuO5SpKgkZZUKh+u4HJzYKCh6jpV3DfW0xvgZbpZLXJhHIUqvPjCxB9wB5U2SXLEsMEAAVNxcTPC6x6hEIS5CpOhL20hPQDeQDCx6YV8AkgBmNeuOBts2mHQ2jx3WQMnbA4eUD4tGJF/3VMz26Sxsrqro6kMrAMrKw6gg9CCKDNSqvYO9hOlu7M9rOdtq7Es0L4J9Wdj1KEAmNiSehU/dzaKBSlKBSlKBSlKCM4k0Nby1lt2kkjWUAM0ZAbAIJX2gQVbG0gjqCR4190PQY7WMpHuYsdzyOQXkbAG5iAB2AAAAAAAAAAFSVKDxJErDDAEHwIyPwNQ78EaeWL+pQBj3dY1Rj/uUA1N0oIE8EWn6MvyFxcgfgJMUPAmnnG+zikI8ZV5x/GTdU9SgwWtjHEu2KNEHkihR+AFZ6UoFVf0nzhNH1Ak4zC6/v+yP6qtFUX0y4fTBBnBu7i1gXzJaVW6fRCfpQXOwGIo/2F/kKz18UYGK+0ClKUHiaEOrKwyGBBHmCMEVC8EzMbKOOQkyWxe2ct7zG3Yxbzn9NVV8+IcVO1XbMcjU54+yXka3Cd/zsIWGb4DKerkD4PQSWvaSLm3lhJ2lx7LjvG6ndHIP1lYKw+Irxw3qpubSGVgFdlxIoIOyRCUlTI/RdWX6VJ1XuECB69GvaK8nH1lCXB/jOaCw0pSgUpSgUpSgUpSgUpSgUpSgUpSgVQ+Nl9Y1bRrXGVSSS8k6+7yF+yJ+Bc4q+VQ+EsXesapedClvssIT1z9n7c/f9cjB8v4hfKV4mmVFZnIVVBLMegAAyST4ACoCHiK5mjMlvYtyyDsaWRYZJB911jwcKe45hQ+YFBsS8VxcySOGOW4aI7ZOSm5Y28VLsQu8eKglhkZFbej63FcqzRE5Q7XR1aOSNu+10cBlOCD1HUEEZBqs8C6jMNPto4rNt0SBJXkdYlaZSVnKkbjIS4Zi+Np3e8TnHy3t5by+nkWWWweJI4ZIlWBppRkvHKWdZE5fWRVKgn84CQQVAXaoHjG3YQpcRqWksnFwqgZZlVWWdFA7s0LygD9IrWK3vLi2uYILiXnxXG9YpmVUlWVFMnLkEYCMGRXIYKuNmCDkGrGaDHbXCyIrowZXAZWHUMGGQR8CDUHwkg3ahIpyJLyY/WJIoG/90JrT0O9Wye5tJTtjgVrm2Y9B6sclkH+i+5ceCNF51v8ABFuy2EBddryhp5FPdXuGadx9GkI+lBO0pSgUpSgUpSgUpSgUpSgUpSgUpXx3ABJOAOpJ6AUEVxLrBt4fsxumlIit4/05XztB8lGCzHwVWPhXnhLh1bG0igVi5UEySHOZJGO6Rzkk9WJPc9MCtHh+P1uc37j2NrR2SnwhbaXmI8GlKqR5IqdiWFWagi+KdJa6srq3RtrTRSRqT2BZSBn4Z71Gf38tI4s3j+puBh4pwY2VgPaCEjEoHgyFgas9V3jWI8q3cqWihuIZbhFG4tGmeu3uQj8uQgdcRnv2oIzgriWGHT4Y7hZLcW0ax754pIEkSIbFmBcYwyru25yM9fAnPbxSX1x61bzy28AjVI3VI83Q3Fy5WaNsQjoFboW3OR7JUtOS8Q2qwc9rmIQ43czeuwg9sHODn4VXOFpdQitwBaRtCzStAhkMEsMTSM0MTxtGQNsZUdDkdFK9M0GzZwTvqe28dGFtHzbXYpQPzC0ckjgscSIuEwMDEpP3tqWyoXRtKm50lzdMvNkRI1ijJaOGNSzbQzAF2ZmJZ8LnCjA25M1QVP0j8Lm8tS0S5nhDNGoO0yqwxNblv0ZU9n57T4VOaBrcV3bRTwH2JFyAe6nsyMB2ZSCpHmKkKo1039lX/N7WN+4EoA6W902AsuR7scvZvANg5GaC80pSgUpSgUpSgUpSgUpSgUpSgVW9ff1qdbFD7G1Zbxv8okhIM+cpVgf1FftuU1K65q620DysCxGFRB70kjkLHGufvMxVR86w8N6S0EP2rBp5WMtw47NI2M4/UUBUUeCotBKKuAABgDwFfaUoFKUoI2Phq0WbnraQCY9eaIkEmfPfjOakqUoFKUoFamq6XHcwyQzrvjlUo6nxB+I7HxBHUGtulBTeDtTlt5m028ZmliXdazt/1VuOxz4yx9FYdzgHr1NXKoHi/hj1yFeW5iuIW5ttOO8UgHTP6SN2ZTkEH4CvPB/E/rcTrKnKubduXcwHvHJ5jzjb3lbsR8qCwUpSgUpSgUpSgUpSgUpUPr2quhSC32m5nzy93VY1XG+dwOpRMjp95iq5GcgNLAu9ROesWn4x5NdSp1P/AKcLjHhmc+KVZartvwHaIgCh1f3nnjkeCaVz1aSR4Su9iSSc9OvbHSs6aDOjEx6hPjwSVYZUH15YkP1c0E3SoSKHUVzultZfIcqWA/U82T+VfItQ1AfnLKEj/KuS5P0kgjx+NBOUqBPEc4OG0u6xn3la0dfn0uN2PpWSXiqNBl4LpflbTSf/AFK1BNUqEi4ytm/x1/1La6i/riFepeMrFBmS6iQebts/qxQTNKhxxbaEZWcOP1A0mflsBzWIcZwFtqx3TH4Wl3t/eMQX+NBO0qCm4lkz9lp13J8QIIh9edMh/hX19Qv2I5dnEoPczXBVh/tiicH94UE5VL45tWglgvrQj1oMkHI/87G7dYP216ur/dCsT7OSJk6ffSbuZeJEp7C3hHMXz+0mZ1b/ALYrPp3DsMLmQBpJSCDNKzSyYOMqpY+wpwDtQKvTtQbGlaolxEskZODkEEYZGUlXRh911YFSPAityq3eAW+oQtER+WkpND1yTHGzLcgDoCoURuTjIaPrlVDWSgUpSgUpSgUpSgVAzcOSi4nuLe7KSTKilZI45o1EYwoXGxwuSzbd+Msx6ZqepQQQGpIve0nb5TWo/nNXo6teIuZNPLnxWCeJ/wADNyqm6UEL/eUhd0tldR4GSOWsx/CB3z9K8xcZ2x7i4T/UtbqIfi8QH8anKUEE3HWnA7XvrdD+i8qRn8HINb1rr9rIAYrmFwexSRGB/A1HSor6smepgtH6dD/xEyYP/wAYj8alZtJgf34Y2/aRT/MUGwkqnsQfkc17qDk4F01jltPtST3PIiz/AE1D2HDNsdRuVSIJDbwwIscbNGnMkMjvlUYDIQQ46dm+NBdK15r+JPfkRf2mUfzNRkvBNg+OZZwyY/xFEv8AXms9pwvZRfmrO3T9iKNf5LQYDxvp27b6/bFs42rNGzZHcbVJOaPxhb7gqLcSE4xy7a5dev64j2D6mplIgvugD5DFeqCDOuXLFhFp8vQey80kMUbfuu8g+qV5NpqEv5y4itlI6rAnOkB+E03s4+cNT1KCO0zQYoGd1DNI/vyyM0kjAEkDcxOFBJIRcKMnAFSNKUClKUClKUClKUClKUClKUClKUFe0pd2qag+eix2cI+BUTSn+E61YarvCqkz6o5Hv3eAfMR21tH/AFKw+lWKgVXeDsP69P1+3u5+/lb7bUY+H5Pn61PXM4RHduyKWPyAyahuBYSum2e8Yd4UkcYx7co5smR4Hc7ZoJ2lKUClKUClKUClKUClKUClKUClKUClKUClKUClKUFd4FbdbzOTnfd35z8BdTIP4KKsVV/gF92m2rgY5qGXH+szSH+urBQQPHbN/Zt4EOGkieJPD2pRyl6/NxU3DEFVVHZQAPkBioHjVd8VtFn87d2g+YjlWdh+7C1WGgUpSgUpSgUpSgUpSgUpSgUpSgUpSgUpSgUpWC8vY4UZ5pFjRerO7BVA+JPQUGesF7Ltikb9FWP4AmoRfSJpZOP7RtvrKgH4k04k12JtMvpbeaOTbbXDqUdXBxExHVTQbPBduU02wQ91trcH5iNc1M1q6XHtghX9FEH4KBW1QQHEEe+70tf0Z5ZT/ttpk/nKtT9UvizWWg1PTtkEs7GG92xRbcli1thmLsFVQA/tE+OPGtz1rWJPdgsrcf5kstww+aoiD8GoLRSuf6rxNf20sMbXVlPPI8aizigm5rKzAM2eexjULuO9l2jb49q6BQKUpQKUpQKUpQKUpQKUpQKUpQKUpQKqnF3D081xbTxRw3C2+/8AJZ2MaF2wVmVgrDmLggblIAYkEHva6UFUfXLwghtElPh0msyp/GUdPmKr+u8FPfI6jRrK2Mow1xI6GaPPQuFgTDMB1GZME9+ldLpQYrWHYiLknaqrk9zgYyfjWWlKCB1nhUzXC3EN1NbzLGYt0fLdWQtvwUlRlznxGD55wMa39yWf/itRvJh+gJFtlPz9WWMkfAmrPSgj9I4ftrVSLaBIg3ViqgMx82bux+JJqQpSgUpSgUpSgUpSgUpS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data:image/jpeg;base64,/9j/4AAQSkZJRgABAQAAAQABAAD/2wCEAAkGBhISEBEUEBEWFRUTGBQWFRQWGRcUFhUZFhgXFxYXGxgYHCYhGRojHRYWIC8gJCcpLC0sGB8yNTMqNSYrLCkBCQoKBQUFDQUFDSkYEhgpKSkpKSkpKSkpKSkpKSkpKSkpKSkpKSkpKSkpKSkpKSkpKSkpKSkpKSkpKSkpKSkpKf/AABEIAQsAvQMBIgACEQEDEQH/xAAcAAEAAgMBAQEAAAAAAAAAAAAABQYDBAcCAQj/xABGEAACAQMCBAIHAwkGBAcBAAABAgMABBEFEgYTITFBUQcUIjJhcYEjQpEkM1JicpKhsbIVFlNjc4I0Q0STNVSDoqSzwQj/xAAUAQEAAAAAAAAAAAAAAAAAAAAA/8QAFBEBAAAAAAAAAAAAAAAAAAAAAP/aAAwDAQACEQMRAD8A7jSlKBSlKBSlKBSlKBSlYL69SGKSWRtqRqzux8FUEk/gKDPSqfpsepRRi4LGczZklsn2I0Ic7ljgkAxuRCFKuSGZchkyc2HSNbiuVYxMcodskbApJG36Lo2Cp8evcEEZBBoN+vhatXVNUjt4mkmbaowOxZmJOFVVHVmYkAKOpJwKgV4ca9PO1BWXxt7dXZfVvKQvGRm4/WBwnur95mC00qoNxI1hPDbXkonE7bIJVx6xnBOJoU94dPzyDHUblXubfQKUpQKUpQKUpQKUpQKUpQKUpQKUpQKV8ZsDJ7CqTrHpl0m3YqbrmMO4hVpR++PY/jQXeoriXR2urcxLLystG27bvB5bBwrLkZQlQGGRkZHjXD+N/T/PMQmmbrePHtSOqGZj5AZZUX5dflXNL7ia8m3c67nkDZyHkdgc9xgnGPhQdz4o9NTafJyd1vfSrkSNCHgSPHgxLyAt5gHpg5x2qR068vtUtobyKwS1nwRFcG4MTlMgjC+rvzIWP3JBg4yPutVa9E/oYBVbrVIs5wYbZx0x3Dyr4/BD9fKu4KoAwOgFByKbi69iN7Pd2iXNzppRTFE+2G3WRATcKjAuxYFsueoUEDaNxPnhn0n2+ojF/qJszlvyaP8AJo2XsCboksT1B9loz36EDJuXGmkzR7r6wGbmJAJIe6XcKncYmXBy4BYow65JHY1UX9HZdFv+HLpbb1lAzQsA0LhupAyrcsjLDYVIB6ezig6Voml2sSk2kcShzuZ48EyE92Zx1cnzJJqSr8yXWoPaXjQ6ijWF0Np9dsvsw2clXlgQiOaMkkkxhW6EYPar3P6YLvTuTFqVoJw6Bo72BwI7lDgrIi7ducEEjI75wARQdgpVP4O9KthqLCOGQxzHOIZQFc4yTtwSr9ATgHOOpAq4UClKUClKUClKUClKi9R4os7dwlxdwRMeoWSVEOPPDEdKCUpULxFxdbWdpJdSOGjQDGwhi5Y4VVwepJP/AO+FcitvSdrOs3HI0tEtVALNIRv2jBxzJGUhcnAAVc58cZoO7E4qkcR+mXS7MshmM0i90gAkx1wQXJCAjxG7PwqtR+j3iGdJIrzV4xFKrI4VTKWVhhhgomOh8DU3wt6FNOsiJJFNxIvtb5sbFI8RGPZHbPtZI86DR4g4qu9Tsri3tdHvF5yFBJNst1GcHPtt1HyrhV9Yvpl8qycmWW3ZXZBueNXHtBHPs7iDgkDI8MnqB+hdS9MFuZ/VtNhkv5+vSHAiGMdTKem3qPaAI+Nce9J+nzQXyXV/Hbie5zIbOMuyoqqEjaVt3Ukg5C9G2N1GaDR45a9mtrK7v7hWNzzTbwKoXlxqQC2FAC5O3A6kgA56YrqfoU9GKwQet30CmeQq0KuAxhQDIbBHsuxOfMAL2ORVb9B/Dyahc3F3fK0rWvJWEMAIgTvOAoGPYCptQYVd3btj9AUClKUCqTwvpx0/UL2GSU8q9lM9opxsDEM1xGD4Pk52eKqCMkPtu1Q3FfD3rkAQNsljdJoJMZ5csZ3I2PLup+DGg1uM+A7XU4glyntLnlyr0kjJ8j4jzU9D88GuI8VTXWk7dN1FlvbF0DRdNkkagsoaJzkxyKfukuuMDsTXdeGOIjciZJYxFcWz8ueINuCsQGVlb7yMpBU4HiPCtXjngG21SEJOCrpkxTLjfGT3791OBlT/AAOCA4n6KuDZ3dL/AEyeCSW2kkRoLlXiwGVlVsxls7kbPkDkZO3rf9e9KepabsbUdKQRO4QSxXCkE4ycLgnOAejbc471FQX8/D0toLu2Q2gR7Y3Vv3l3OZYjJG3tCRCJT3wRK2M4xXVNN1K1v7YSRMk8Mox1AZT5qysOh81IzQQ3BnpOsdT9m3dllAJMMg2uADjIwSrD5E4yM4q2Vz7VvQlYSSGS2aazkOcm3fapz3G05wPguBVZv/QnfW6yTWOrztKoLJH7SNIw6hTJzcDPbqMedB2elcN4Q9L19a3UdpribFY7edKhidO4VmwArx5wN2O3XJroGo+l/SISA16jk/4SvL/FFIH40FypUNoPGFlejNpcxynGSoOHAPmjYYfUVM0Glq2kpcRmORpFU+MUkkLfvRkHHw7Vzq+//njTnYss1ymepAdGGT45dCfxNdSpQc50X0C6XA251luCDkCZxtH+2MKD8jmr/ZWEcKBIY0jReyIoRR8gBitHXeKrSzCm7uY4t2doY+02O5CjqQOnUDxqi8a+mS09Ulj0y55l3JtSFUjkJy7BSQSmNwBOB3zjpQWHjP0oWOm+zO5eUjIhiAZ8ebZICD5kE+ANc81nivUeIYfVtOspIIGb7S4eTEboAQUYhO2e4Usenat/0T+iWWGU3upgGVgxSF8SMC5yZZGOfbPXp1I3dTnoOwgAdqCl8B+jm10iJ5NwaYr9tcPhQFHUqo7InTJ8TgZPQYoupRNr9xexWkKtCZ4h/aMg9mKKGNAI4hgF2LtO2CcYkGcZBHr008Sz3dzb6VYMsgl2mTlOHZn3HEbhfcVAA5z5g9NtX30XaN6nZPaFw7200qOwGMltsg6ZOPZkU/WgmuF+GYLC2jt7ZSETuT1Z2PvOx8WP4DoBgACpalKBUNw9xfZ33N9TnWXkttkwCME5wRkDKnBwwyDg4NTNaen6PBBv5EMcXMYu+xVTex+8cDqaDU1Ti20tri3t55gktycRIQ3tHOB1AwuScDJGT2qXrTu9GglkjllhjeSLrG7KrMn7LEZH0rcoKvr+iXSXBvNN5XNZUS4hlyEuEjJKYcdY5FDOAeoO4Z7CrJBIWVSVKkgEqcZUnuDgkZHboSKyUoKtx1psdybC2mj5kc1w3MU59xLa4YnI7e0E6+ZFc4g4cv8Ahu5lntYpL6ykU7o1bayHI2tIoVuqjI3quD1zt7V0+1/KNRkkH5uzQwL5NNLskmPbrsVYlBHi8g8KsNBReCvTBY6jIIl3QzH3YpcDfjvsYHDH4dD0PTpV6rmXpd9GL3yx3NkFW5gBO0AIZhkMBvGMOpBxnzPavHA/pftRZRR6pdcu7i3RzLIkqtlWZVLezjdtAz45znFB0bUdKhuEKXEKSofuyKrr+DCqjcehXRnYsbPBPcLJMi/RVfA+lWrSNbt7qPmW0ySpnG5GDAHyPkeo6HzreoK5pno60y3KmKxhDKQVZlEjAjsQz5IPxqx0pQKxXMbMjBH2MRgOAGK/EA9Cfn0rLSg5rd+gm0nmM13d3k7scsXkTr8OkeQvkAQB4VaOGvR/YWB3Wtsquf8AmHLyde4DuSQOnYYFWKsN3dpFG8krhEQFmdjhVAGSSfAUGauFcYcbS6zqMel2Fxyrdy6PMMkTFVZn7HJjwpAGcN3PTFTuu+n2zOYrGCa6kf2UwOWrFugAyC5Pw29akPRB6Mf7Oh59yoN1KOo78lP8MHxY92I+A8MkJvgX0a2mlp9iu+Zhh53A3sO5VR2Rc46DyGScVttJ6tqPtdIr8KAcdFuYlIwT5yRKoGen2GO7AVYq1NV0uO4ieKUZVsdiVZSCCrKw6qykBgw6ggGg26VXLHW5LZlg1BhkkLDd4CxT5OFVz2in7AqcBj1TxVbHQQ0GoNHetby+7MvNt28yvSeL5qdrjr1EjY6JUzUfreipcxhWJRlYPFKuN8Ui52upPTIyQQehBIOQSKjIeKjANmpLyWX/AKgBjaygffEnURZ8UkIIOQCwG4hY6xmYbgufaIJx44BAz+JFQEnHNu/s2P5ZIegWD241PnJMPs4l8epz5Bj0rf0TSWi5kkzB55iDK4ztAXOyJAeojQE4HiWZj1Y0EpULxDrLx7ILbDXU+REDkrGo9+d8fcTI8tzFVyC2R51HiP7Q29momuB7wziKDIzumce70IIQe22egxlhn0PQhAHd3Ms8uDNORguR2VV+5EuTtQdsknJJYhsaNpSW0EcSEkIOrNjc7ElnkYju7MWYnzJrdpSgVXOJ/R5YagQ11bqzjoJFJjkwOwLKRuHwORVjpQUHhr0Qw6fPzrK8ukzjfGxjeN1ByFZdgyO+D3Gehq/UpQKUpQKUpQKqfG3A76nsilu3itQMvDEoDyuDkM8jEjaPBNvfqScDFspQV3hj0fWGn9bW3VX7GVsvKc9/bbqAcDoMD4VYqUoFKUoMVzapIjJIiujgqyMAysD3BB6EVBDhmaAj1C6MaD/p5gZ4AP1PaEkfkAH2AdlqxVH63rC20W8qXYkJHEvvyyN7ka58T5noACTgAmggNU44ls2hS8tAXnflxC2mSQuTgAlZuUVGSo7kAsozkipX+82AN9pdqT4ckuR9Yyw/jWPT+GQySteBZJ7lQs5GSqr12wxk4Kxpk4PQlsscE9McV/PZjZcpJPEvu3MSGWTGcASxRguXwffRSDgkhO1BlbiCdiVg0+dumQ8pigiz4A5YyD5iM1p2sdxdyTpcXARIiiyQ2u5AGZNzRtckh2IDI2UWIjcvU9RWxNxG8wKWMMjOcAyzRSwwxZ++eYFMuP0I8knAJQHcJTR9KW3hWNCT1ZmdsbpHclpJGwANzMSxx069MCgieGbZbWa4s1XCLi4hOMexOz70J+8yyIxz32yJnPc2Oq/df+L22M/8Jd7vL89abM/Hq+PrVgoFKUoFKUoFKUoFKUoFeUkBGQQR5jqK+TICrBuxBB+R71yzheU2q2g02BpjiT1mGLYiS2ySPFbXZ3FUFxIqIwOQZF35zhSA6tSq/Hx1Z52zSm2fONt0rWxJ8lMoCv8ANSRU5DOrjKMGHmCCP4UGSlK+M4HUkD59KD7SoS741sY2KG6jaQd4ojzpf+1FufxHhWv/AHgu5ulpYOF6fbXberpg+IjAaUn4MqfOgsRNUa94tt/X2mZZZbe1iCpNDHJNEJ5XZJVygILhVjUEZxvcEjJFS6cJvN11G4Nzn/kKvJtR8OUCWkH+qzjyAr7x3GE0i/CAKEtpioX2du1CVxjtggdqDIOIbhyRFps+PB5XghQ/TmM4+qVjbiG6iBe7sdsYzl7eU3RQAZ3MnLR8fsBz8Kn4JNyqfMA/iM17oNU6pDyDPzF5IQyc0EFNgG4vuHQrjrmoDTtOvLhFuJLya3eTDpbosJjiQ9UjdXQsz7SN53D2s7dorZn4KhZm2ySpDI2+W1QqIJWzuO5SpKgkZZUKh+u4HJzYKCh6jpV3DfW0xvgZbpZLXJhHIUqvPjCxB9wB5U2SXLEsMEAAVNxcTPC6x6hEIS5CpOhL20hPQDeQDCx6YV8AkgBmNeuOBts2mHQ2jx3WQMnbA4eUD4tGJF/3VMz26Sxsrqro6kMrAMrKw6gg9CCKDNSqvYO9hOlu7M9rOdtq7Es0L4J9Wdj1KEAmNiSehU/dzaKBSlKBSlKBSlKCM4k0Nby1lt2kkjWUAM0ZAbAIJX2gQVbG0gjqCR4190PQY7WMpHuYsdzyOQXkbAG5iAB2AAAAAAAAAAFSVKDxJErDDAEHwIyPwNQ78EaeWL+pQBj3dY1Rj/uUA1N0oIE8EWn6MvyFxcgfgJMUPAmnnG+zikI8ZV5x/GTdU9SgwWtjHEu2KNEHkihR+AFZ6UoFVf0nzhNH1Ak4zC6/v+yP6qtFUX0y4fTBBnBu7i1gXzJaVW6fRCfpQXOwGIo/2F/kKz18UYGK+0ClKUHiaEOrKwyGBBHmCMEVC8EzMbKOOQkyWxe2ct7zG3Yxbzn9NVV8+IcVO1XbMcjU54+yXka3Cd/zsIWGb4DKerkD4PQSWvaSLm3lhJ2lx7LjvG6ndHIP1lYKw+Irxw3qpubSGVgFdlxIoIOyRCUlTI/RdWX6VJ1XuECB69GvaK8nH1lCXB/jOaCw0pSgUpSgUpSgUpSgUpSgUpSgUpSgVQ+Nl9Y1bRrXGVSSS8k6+7yF+yJ+Bc4q+VQ+EsXesapedClvssIT1z9n7c/f9cjB8v4hfKV4mmVFZnIVVBLMegAAyST4ACoCHiK5mjMlvYtyyDsaWRYZJB911jwcKe45hQ+YFBsS8VxcySOGOW4aI7ZOSm5Y28VLsQu8eKglhkZFbej63FcqzRE5Q7XR1aOSNu+10cBlOCD1HUEEZBqs8C6jMNPto4rNt0SBJXkdYlaZSVnKkbjIS4Zi+Np3e8TnHy3t5by+nkWWWweJI4ZIlWBppRkvHKWdZE5fWRVKgn84CQQVAXaoHjG3YQpcRqWksnFwqgZZlVWWdFA7s0LygD9IrWK3vLi2uYILiXnxXG9YpmVUlWVFMnLkEYCMGRXIYKuNmCDkGrGaDHbXCyIrowZXAZWHUMGGQR8CDUHwkg3ahIpyJLyY/WJIoG/90JrT0O9Wye5tJTtjgVrm2Y9B6sclkH+i+5ceCNF51v8ABFuy2EBddryhp5FPdXuGadx9GkI+lBO0pSgUpSgUpSgUpSgUpSgUpSgUpXx3ABJOAOpJ6AUEVxLrBt4fsxumlIit4/05XztB8lGCzHwVWPhXnhLh1bG0igVi5UEySHOZJGO6Rzkk9WJPc9MCtHh+P1uc37j2NrR2SnwhbaXmI8GlKqR5IqdiWFWagi+KdJa6srq3RtrTRSRqT2BZSBn4Z71Gf38tI4s3j+puBh4pwY2VgPaCEjEoHgyFgas9V3jWI8q3cqWihuIZbhFG4tGmeu3uQj8uQgdcRnv2oIzgriWGHT4Y7hZLcW0ax754pIEkSIbFmBcYwyru25yM9fAnPbxSX1x61bzy28AjVI3VI83Q3Fy5WaNsQjoFboW3OR7JUtOS8Q2qwc9rmIQ43czeuwg9sHODn4VXOFpdQitwBaRtCzStAhkMEsMTSM0MTxtGQNsZUdDkdFK9M0GzZwTvqe28dGFtHzbXYpQPzC0ckjgscSIuEwMDEpP3tqWyoXRtKm50lzdMvNkRI1ijJaOGNSzbQzAF2ZmJZ8LnCjA25M1QVP0j8Lm8tS0S5nhDNGoO0yqwxNblv0ZU9n57T4VOaBrcV3bRTwH2JFyAe6nsyMB2ZSCpHmKkKo1039lX/N7WN+4EoA6W902AsuR7scvZvANg5GaC80pSgUpSgUpSgUpSgUpSgUpSgVW9ff1qdbFD7G1Zbxv8okhIM+cpVgf1FftuU1K65q620DysCxGFRB70kjkLHGufvMxVR86w8N6S0EP2rBp5WMtw47NI2M4/UUBUUeCotBKKuAABgDwFfaUoFKUoI2Phq0WbnraQCY9eaIkEmfPfjOakqUoFKUoFamq6XHcwyQzrvjlUo6nxB+I7HxBHUGtulBTeDtTlt5m028ZmliXdazt/1VuOxz4yx9FYdzgHr1NXKoHi/hj1yFeW5iuIW5ttOO8UgHTP6SN2ZTkEH4CvPB/E/rcTrKnKubduXcwHvHJ5jzjb3lbsR8qCwUpSgUpSgUpSgUpSgUpUPr2quhSC32m5nzy93VY1XG+dwOpRMjp95iq5GcgNLAu9ROesWn4x5NdSp1P/AKcLjHhmc+KVZartvwHaIgCh1f3nnjkeCaVz1aSR4Su9iSSc9OvbHSs6aDOjEx6hPjwSVYZUH15YkP1c0E3SoSKHUVzultZfIcqWA/U82T+VfItQ1AfnLKEj/KuS5P0kgjx+NBOUqBPEc4OG0u6xn3la0dfn0uN2PpWSXiqNBl4LpflbTSf/AFK1BNUqEi4ytm/x1/1La6i/riFepeMrFBmS6iQebts/qxQTNKhxxbaEZWcOP1A0mflsBzWIcZwFtqx3TH4Wl3t/eMQX+NBO0qCm4lkz9lp13J8QIIh9edMh/hX19Qv2I5dnEoPczXBVh/tiicH94UE5VL45tWglgvrQj1oMkHI/87G7dYP216ur/dCsT7OSJk6ffSbuZeJEp7C3hHMXz+0mZ1b/ALYrPp3DsMLmQBpJSCDNKzSyYOMqpY+wpwDtQKvTtQbGlaolxEskZODkEEYZGUlXRh911YFSPAityq3eAW+oQtER+WkpND1yTHGzLcgDoCoURuTjIaPrlVDWSgUpSgUpSgUpSgVAzcOSi4nuLe7KSTKilZI45o1EYwoXGxwuSzbd+Msx6ZqepQQQGpIve0nb5TWo/nNXo6teIuZNPLnxWCeJ/wADNyqm6UEL/eUhd0tldR4GSOWsx/CB3z9K8xcZ2x7i4T/UtbqIfi8QH8anKUEE3HWnA7XvrdD+i8qRn8HINb1rr9rIAYrmFwexSRGB/A1HSor6smepgtH6dD/xEyYP/wAYj8alZtJgf34Y2/aRT/MUGwkqnsQfkc17qDk4F01jltPtST3PIiz/AE1D2HDNsdRuVSIJDbwwIscbNGnMkMjvlUYDIQQ46dm+NBdK15r+JPfkRf2mUfzNRkvBNg+OZZwyY/xFEv8AXms9pwvZRfmrO3T9iKNf5LQYDxvp27b6/bFs42rNGzZHcbVJOaPxhb7gqLcSE4xy7a5dev64j2D6mplIgvugD5DFeqCDOuXLFhFp8vQey80kMUbfuu8g+qV5NpqEv5y4itlI6rAnOkB+E03s4+cNT1KCO0zQYoGd1DNI/vyyM0kjAEkDcxOFBJIRcKMnAFSNKUClKUClKUClKUClKUClKUClKUFe0pd2qag+eix2cI+BUTSn+E61YarvCqkz6o5Hv3eAfMR21tH/AFKw+lWKgVXeDsP69P1+3u5+/lb7bUY+H5Pn61PXM4RHduyKWPyAyahuBYSum2e8Yd4UkcYx7co5smR4Hc7ZoJ2lKUClKUClKUClKUClKUClKUClKUClKUClKUClKUFd4FbdbzOTnfd35z8BdTIP4KKsVV/gF92m2rgY5qGXH+szSH+urBQQPHbN/Zt4EOGkieJPD2pRyl6/NxU3DEFVVHZQAPkBioHjVd8VtFn87d2g+YjlWdh+7C1WGgUpSgUpSgUpSgUpSgUpSgUpSgUpSgUpSgUpWC8vY4UZ5pFjRerO7BVA+JPQUGesF7Ltikb9FWP4AmoRfSJpZOP7RtvrKgH4k04k12JtMvpbeaOTbbXDqUdXBxExHVTQbPBduU02wQ91trcH5iNc1M1q6XHtghX9FEH4KBW1QQHEEe+70tf0Z5ZT/ttpk/nKtT9UvizWWg1PTtkEs7GG92xRbcli1thmLsFVQA/tE+OPGtz1rWJPdgsrcf5kstww+aoiD8GoLRSuf6rxNf20sMbXVlPPI8aizigm5rKzAM2eexjULuO9l2jb49q6BQKUpQKUpQKUpQKUpQKUpQKUpQKUpQKqnF3D081xbTxRw3C2+/8AJZ2MaF2wVmVgrDmLggblIAYkEHva6UFUfXLwghtElPh0msyp/GUdPmKr+u8FPfI6jRrK2Mow1xI6GaPPQuFgTDMB1GZME9+ldLpQYrWHYiLknaqrk9zgYyfjWWlKCB1nhUzXC3EN1NbzLGYt0fLdWQtvwUlRlznxGD55wMa39yWf/itRvJh+gJFtlPz9WWMkfAmrPSgj9I4ftrVSLaBIg3ViqgMx82bux+JJqQpSgUpSgUpSgUpSgUpS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76872"/>
            <a:ext cx="2619375" cy="280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7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8000" dirty="0" smtClean="0"/>
              <a:t>MUY BIEN!</a:t>
            </a:r>
          </a:p>
          <a:p>
            <a:pPr marL="0" indent="0" algn="ctr">
              <a:buNone/>
            </a:pPr>
            <a:endParaRPr lang="es-ES_tradnl" sz="8000" dirty="0"/>
          </a:p>
          <a:p>
            <a:pPr marL="0" indent="0" algn="ctr">
              <a:buNone/>
            </a:pPr>
            <a:endParaRPr lang="es-ES_tradnl" sz="8000" dirty="0" smtClean="0"/>
          </a:p>
          <a:p>
            <a:pPr marL="0" indent="0" algn="ctr">
              <a:buNone/>
            </a:pPr>
            <a:endParaRPr lang="es-CO" sz="8000" dirty="0"/>
          </a:p>
        </p:txBody>
      </p:sp>
      <p:sp>
        <p:nvSpPr>
          <p:cNvPr id="5" name="4 Flecha derecha">
            <a:hlinkClick r:id="rId2" action="ppaction://hlinksldjump"/>
          </p:cNvPr>
          <p:cNvSpPr/>
          <p:nvPr/>
        </p:nvSpPr>
        <p:spPr>
          <a:xfrm>
            <a:off x="6741634" y="5661248"/>
            <a:ext cx="1584176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SIGUIENTE</a:t>
            </a:r>
            <a:endParaRPr lang="es-CO" dirty="0"/>
          </a:p>
        </p:txBody>
      </p:sp>
      <p:sp>
        <p:nvSpPr>
          <p:cNvPr id="6" name="5 Proceso alternativo">
            <a:hlinkClick r:id="rId3" action="ppaction://hlinksldjump"/>
          </p:cNvPr>
          <p:cNvSpPr/>
          <p:nvPr/>
        </p:nvSpPr>
        <p:spPr>
          <a:xfrm>
            <a:off x="764095" y="2122300"/>
            <a:ext cx="1080120" cy="252028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1</a:t>
            </a:r>
            <a:endParaRPr lang="es-CO" dirty="0"/>
          </a:p>
        </p:txBody>
      </p:sp>
      <p:sp>
        <p:nvSpPr>
          <p:cNvPr id="9" name="AutoShape 2" descr="data:image/jpeg;base64,/9j/4AAQSkZJRgABAQAAAQABAAD/2wCEAAkGBhAQDw8PEBAPDw4PDxAPDw0QDw8NDw8PFBAVFBQQEhIXHCYeFxkjGRQUIS8gIycrLCwsFR4xNTAqNScrLCkBCQoKDgwOGg8PGikkHyQ1LSkqKTUsLCwsLCosLCwsLywsLC8sLCktLCwsKi8pLCwsLyksLCwsKSwsLCwsKSwpLP/AABEIAOAA4QMBIgACEQEDEQH/xAAcAAEAAQUBAQAAAAAAAAAAAAAAAQIDBAUGBwj/xAA/EAABAwIDBAcGBAQFBQAAAAABAAIDBBEFEiEGMUFRBxMiYXGBkTJScqGxwRRCgtEVI2LwkpPC4fFDVIOisv/EABsBAQACAwEBAAAAAAAAAAAAAAACBAMFBgEH/8QAMxEAAgIBAgMECQQCAwAAAAAAAAECAxEEEgUhMRNBUaEUIjJxgbHB0fBhkeHxIzMVQmL/2gAMAwEAAhEDEQA/APcFKIgCIiAIiIAiIgCIiAIiIAiIgCIiAIiIAiIgCIiAIiIAiIgCIiAIiIAiIgCIiAIiIAiIgCKh0gCxZcQG5vaPd+6hOyMFmTwj1JvoZhKpMoWBmkdxyju1KqbRX33Pifsqnpilyri35fz5E9niZDq1g4j1VP8AEG8/qjKMDgAqxTr3tNQ+kUvz4HmI+Jb/AIg3+wVW2uYeI9VJp1S6kB4Ap2moXWK/P3GI+JdEwKrDlguoeQI+E2VH8xu437jofVeemKP+yLXn/Pke7M9GbJFgR4hbRwLfHd6rLZKCrVdkLFmDyQaa6lxERZDwIiIAiIgCIiAIiIAiIgCIiAIipc6yAklYlTXBum88hvWPV1+uVu/ieAUUtJfU8d5O8rW6nXKEuyqWZeS9/wBjLGvlmXQgNfIdd3ujd581lxUgH7BVtsNyF6qJRT32vdLyR65dyLgAG4Kc6s51GZZvTEuSI7S/nUZ1ZzJmXnpw2l7OmdWcyZl56aNpfzqDY71ZzKc6l6anyY2iSmB3eiw3ROYezp3cCs0PQkHQrDLZJ763tkSTfR8yzT119Do7l+yzA5a6ppOI/wBwrdNWlpyv8nfYqzp9dmXZXcpdz7n/ACeSr5ZibdFQx91WtoYgiIgChEQBEupQBERAERCgIc6y1OIV5vkb7R3nkOau4nXZG6bzoBzK19HD+Z2vEnmVp+Ka/wBHj2dftvyXj9jPVXu9Z9DKo6Wwuf8AlZZlWO6W6By5+F2yOI/F+JmcXLmy91inMrOZazaPaSGgpn1M5OVtmtY3V8sh9mNg5n0ABJ0ClGcptJc2yLWDc5kzLwyfpvrzLmZDSthvpC5sj3lvIyhw1/T6r0/YzbSHE4DIwGOWMhs8Djd0bjuIP5mngfHcQVbv0t1Md0ly+RBNM6XMmZWsyZlS3ktpdzJmVrMmZN42lzMmZanaLaKGgpn1M5ORlg1jbF8jzo2Ng5kryKp6b68y5o4aVkN9IXtkkeW33GQOFj5eqt0aa29Zh0ItpdT3PMozrmdi9tocThL2Dq547CenJzFhO5zT+ZhsbHuI3hdDmVeblVJxlyaJJZLwlWPV04cLjzCklU9ZZY52747ZE1HDyi3Q1pacjj8JP0K3LHXWgq4wdR/Z5rKwquv2Xe03f3jgVvOFcQdy7Gx+suj8V9zFdXj1l0NuigFFvSuSihEAREQEoiIArNRLlCulaTHKuzco3u0/f5KFk1XFzl0XM9Sy8GC6brZC78o0b9ystjuCxKdlgFkNK+cX6iV9zsl3m0UFFJIvtKqBVsFVXUlMi0V5l4f0yY8Zq9tKD/LpGC4voZpAHOJHMNyj9RXtwK+ZtsJ+sxGvfzqpR/hdk/0re8Fjvucn3L5la7kjW3XTdHOOmkxOnde0c7hTTDWxbIbMNuYfl9SuUuoMxb226OYQ9p5Oabg+oC6iyCsg4Pv5FZPDyfWt0urMT7tB5gH1F1XdfPtxfwV3S6ououm89weK9M+OmWuZSA/yqVgc4X0M8guSe8My/wCIrz662e2dUZMTxB5/7yZnlG7qx8mLT3XeaWtV0xivBFCTy2dP0fY8aPEqZ+a0czxTTDgWSEBpPg/KfVfReZfJhlLe0PaYQ9vi03HzC+raeTMxjubWn1C0XG4qMoT8cr9v7M9Hei6SqXFMypJXNuZaSKXlYcryxwkHDeOY4hZTirErbhY67pVWqyPVE9qawzf0dQHNBB3i6yVzmBVViYz+U6fCf7PyXRAr6PRarq42R7zVyjteCVCIsxEIiICUREBbmdYFcrWy55u5un3P2XRYjJZpXKwm7ieZJ9T/AH6LS8at2abau8saaOZmexXAVaYrgXDGxZcBVQKtgqbqaZDBcBXzZtpTdXidew8Kl7h4Ps8H/wBl9IXXjnTRgBZURVzAermaIZSNzZWewT8TdP0LfcDuUb3B/wDZcvf1K+oj6uTzghIqcyOZE32pXtib8T3Bo+ZUXXX9FmzxqsRjlLbw0Z66Q2u0yf8ATZ437X6V1l9qprlY+7mUorc8Hv7BYAcAAB4BTdUXS6+cbzZ4K7pdUXS6bhg+btuaXqsUxBnOqkk/zbS/61o16V017PObPFXtBMcrRBMfdkbcscfEEj9I5rzO6+g6G5XaeE14YfvXJmunHbJouRwmRzYxvkc2McdXuDR9V9VQtyta33Wgegsvn7ou2fNXiMbyLw0hFRKeGYX6pniXa/oK+gbrnuP3p2QrXdzfx/os6ePJsm6glQSqSVzbZbBKocpuqXFYz1GGJMkzXcCcp8D/AL2XWU0l2hcfXjTl38u/7+S6TB58zGnmAV2vAbt1Mq33P5lHVRxJM2SKUXQFUIiIAiIgNPjktmO8CtDBv+S2+PO08x9VpYDr6LmePvlBFzS9WbBquAqywqsFckXWXAVN1SEBQiV3WLieGw1MMkE7BJFIMr2HjyIPAg6g8FkXRSjJxeV1GMnl8/Qawy3ZWvbBf2HQtfKByEmYDzLV6Bs9s9T0EDaenblYDmc4nM+R53ve7if+AthdFav1+ovio2Syl+fEhGqMXlIrul1Sip5JlV0uqUTILGI4fFURSQTMEkUrS17DuI8eB7xuXmlR0FxmW8da9kF75HQtklA5CTMB6tXqShWtPrb9PlVSxn87yEq4y6o1mzmzlPQQNp6dpDQcz3uN5JX21e93E/IcFtLqEuq85ynJyk8tk0kuSCi6EqFA9BVDipJVLl6SRh1e4ra7OydkDkSPIEgLU1JWfs8dSO8fQLpuAP15L9PqVNV0R06I1SutKAREQBERAc9j/D4h9VpIXa+n0W92hb2Suea/teOq5vjscxiy5pXzZso3LDxnaGmo2CSplbGDo0aue88mMGrvJWMZxplJSzVL9WxMLso3uduaweJIHmvAMWxeaqmdUTvzyvOnusbwjYODR/utTw3hj1bcpPEV+7/RGe67s+S6nqlR01UwdaOlqZG8HkxR38rk+q3myvSLTYhIYWtlhnyl4ikDSHtFrlr2kjS+42K8Qw2lE00UJkbEJZGx9a5pc1hcbAkAjS9h5r2PY7o1ZQTfiXzmeYMcxloxFGwOtc2uSTYW3rYcQ0Wh01TXNTxy6vP095hqnZN/odsl1F1K5YuC6m6hF4CbqbqlLoCq6i6hEBN0uoRATdRdQl0BxO0fSvSUkz6dsctRLGcshjyNYx/FuZx1I7gsOh6aaN7gJYKmEe/ZkzR4hpzegKo2k6IWVFRLUQ1JgMzzI+N8QlZnO8tIcCLnXW+9eS1cIZJIxr2yNY9zBK0ENflNszQeBsut0Wh4fqa8Ry5JLPVNP5FKyy2D5n0nh2Kw1MYlglZLG7c9huL8jyPcVecV87bK7Uy4fUCeMl0TrCeEHsyx+G7MOB8uK+go6lr2Ne03Y9rXtPNrhcH0K0/EeHPRzWHmL6P6MsU2qxfqWah31WxwEdo+I/8AkLUTOu4DvW6wFupP9R+q2/AYetKRh1T6I6VqlQFK6gohERAEREBqcaiu0rjy6xb6emn2Xd18d2lcNXx5XPHI5h4cft6rV8Vq7ShtdxnoliZaxvBmVtLJTSFzWyBvbbva5rg5rhzsQNFqNkOjeCizvlcKmZ7XR5yzIxkbhYhjbmxI3m66CmluAs1jlxq1N1dbqjLEX1RsXXFvc0fO2P4O6jqpqV1/5T7MdqM0R1Y8HwtrzBXtPR1tV+Oo2h7r1NOBFONLusOzLbk4D1utT0pbJGphFXC29RTNOdrRd0sGpLRzLTcjxI4ry/ZvaKWhqGVMRvbSSO/ZmiJ1Ye/iDwK6aUY8V0aa9tfP7P8AOhR/0WfofSIKla/BsZhq4GVELs0bx+pruLHDg4clnLjpRcW4yWGjYLnzRVdLqm6KIK7oqUXgKlChEBKKFF0BKi6i612PY7DRU76iZ1mMGjR7T38GNHElTjCU5KMVlsPkss57pP2r/B0hijdapqgY2W3sj/6kndpoDzI5Lx/ZnBXVtXBStByvd/MIv2YW6vPpp4kLF2gx+WtqJKqY9p50YCS2OMezG3uHzJJ4r17os2RNJTmpmbapqWg2Is6KDe2M33E7z5DguxxHhWj/APb+f2X51Nfzvs/Qp2m6J4KqcTQy/hQ6wmjbGHteBpmYLjK62nEbjbn19PTthijiZoyJjY2A6nK1oAv6LJe5YlRIuYnqbboxhOWUuheUIxba7ywH9u/BoJ9NV02z8NmhcvTC/wCtwHkNT9vVdthUNmhdfwerZTu8ShqJZlg2CIi3BWCIiAIiICiVtwuPx+myuz8OPgd67MrUYxR5mlRlFSTi+89TxzOLpn5SWngfktlE9amojLT3s0PezgfL9ll001wuB1mndNjizbVT3RybNrl5F0k7Augc+upWl1O4l9RC0XMDjvkaB+Q7yOG/du9XY9XL+fcsej1c9JZvj8V4o9sqViwz5/2T2vmw+XrIu3C+3XU5NmyD3gfyutuPqvc9ndpqeviEsD77s8TrCWJ3uvb99x4LgttOirOXVGHgNcbufR6Na484juaf6Tp4Lzamq6ijnzMdJTVMRynTI9v9LmneO46Lo7dPp+KQ7Sp4n+dV9f6KSlOh4l0Ppu6leWbO9MrdGV8eU7vxMDS5p36vi3jh7N/AL0TDMap6luenmjmb/Q8OI7iN4XNanQ36Z/5I8vHu/cuQsjPozPU3VF0uqZkKroqbpdAVKLrXYrj9NStzVE8UI4BzgHHua3eT4Bec7S9M1wY6CO3D8TM35si+7vRXNNoL9S/8ceXj3fuY52Rh1Z3u0+11Nh8eed/bcD1cDbGWUj3RwHedAvBtqNrKjEJjLO6zGk9VA0/y4W93N3Nx+Q0WFLLUVc93GWpqZTYb5JHHkBwHyC9P2I6KRGW1NeGukFnMpNHMjdvvKdzz3bh3rpqqNNwqG+x5n5/BfX+im5TveI9DXdGfR66RzK6rZaJtn00LhrI7eJXjg0cBx37t/rhcoJVtzlzWr1U9VZvn8F4Iu11qtYREj1rauW+g3k2CyKiVYUNyc/G+VnxcXeX7KWlodtiihOW1ZZtcHps0g5M7I7zxPr9F2lOywC0uA0GVo0W+AX0CuCrioruNQ3l5JREUzwIiIAiIgCtzR3CuIgOMx/DSDnaNRw4EcQVoYn5SPdPs34c2nvC9ErqQOBXE4thxjcTYlh9oDf8AEO9aziGiWohmPtLzM9Nux8+hXFKslr1qoX2trcHceYWbHKuJsrcHhm0TT6GYCtVj+ytJXNtURBzgLNmb2JWeDxr5HRbBr1WHKEJyrlug8M9aTWGeRY50OVMd3UkrahmpEUlopt24O9l3yXFVuF1dG+8sNRTPabdYWvjH6ZBofIr6VDkNiLEXHI6hbunjt0FixKXk/t5FWWki/Z5Hz3QdIeJQgBlZK4D8suSfyJeCfmttH0w4mN5pneMBH0cF6zV7JUExvJR0znH83UsDvUALWS9F+EuNzSAfDLMz5Byz/wDJaCfOynyX8EOwtXSR5zJ0w4mdxpm+EF/q4rT1+3+JTAiStlAP5Yy2nFuV2AG3mvXoei/CWm4pAfilmePRzitpR7J0EJvHR0zD73UsLvUhP+T0NfOunyj/ACOwtfWR8/UGD1dW68ME9Q5x1kDXPBO7tSO09Su2wPoZqJMrqyVsDN5iitLKdNxd7LfmvYBYCw0HIaBQSq9/Hb5rFaUfN/byJx0kV7XM1WA7LUlC3LTRNY4+1Ke3K/4nnXy3LaEqC5UOetJOcrJbpPL8S0kksIlzljyypJIsSRxdu9dwHNTrrcnhBvHUszPzHKDYWu53ut5ra4LQZ3B1rNGjByb+6waCj61wDQervcni88z3cgu2w2hDGhdpw3RdhHdL2n5Grvt3vC6GXTQ5QFfUAKVtiuEREAREQBERAEREBBC12I4eHg6LZKCEB53XYe+BxIBLCblv3HIqIHBwu091t2vIjge5dtW4eHg6LksSwNzHF8fZPyI5EcQtZreHw1CyuT+ZnqucPcQ1yutKwYcRF8soyHmfZPg7h4H1WxZCD7J8jvXJ36KyqW1r8+vwNhG1SWQHKoFOpI4JkKputruMu5EqVTZTZR2MZJS6iyZU2MZF1SXKcidUTwUlW2NyLbnK09yyHQ23m3dvKwKjEWNOVgzv5NN/8Ttw8B8lbp0dlktqX5+eJjlaksiWwBLiABvvw8f23q3TUzpzYAtj9C/x5DuV+iwiSZwdJ5NGjW+A+663D8MawDRdXouHRo9aXNmvtuc+SLeF4WGAaLbtbZGtspW1K4REQBERAEREAREQBERAEREAsrE1MHDcr6hAc7iWz7X30XPS4TNCf5bjb3D2m+nDyXoZarEtI13BQnXGxbZLKPU2uaOFhx57NJY3Dvb2x6HUfNbCDGad/wCZgPInqz6OstzU4G13Baip2VaeC18+G1v2W15rz5+ZmV0u8zGtjPP6hT1EfvLRP2ULfZLm/CS36Kn+BzjdLMP/ACP/AHVZ8Ll3OL+DX1J9v7zf9RH7ygtjHMrQ/wAEqDvmm/zH/upGyzne0XO+Jxd9UXC5eMV8G/qO395sajFqdm9zL8swcfQXK1820BdpExzu8jq2/us2m2UaOC29NgLW8ArEOGVr2m35Ly5+ZB3vuOVZQTz+2SGn8jbtB8eJ81vcM2ca22i38NC1vBZDWWWwrrhWsQWEYXJy6linpA0blkAKUWQ8CIiAIiIAiIgCIiAIiIAiIgCIiAKFKhASihEAUFoUogKDCOSj8O3krilAWvwzeSkQjkriICkMCqsiIAiIgCIiAIiIAiIgCIiAI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52999"/>
            <a:ext cx="2339752" cy="250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Proceso alternativo"/>
          <p:cNvSpPr/>
          <p:nvPr/>
        </p:nvSpPr>
        <p:spPr>
          <a:xfrm>
            <a:off x="764095" y="4144918"/>
            <a:ext cx="1080120" cy="2520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4</a:t>
            </a:r>
            <a:endParaRPr lang="es-CO" dirty="0"/>
          </a:p>
        </p:txBody>
      </p:sp>
      <p:sp>
        <p:nvSpPr>
          <p:cNvPr id="12" name="11 Proceso alternativo"/>
          <p:cNvSpPr/>
          <p:nvPr/>
        </p:nvSpPr>
        <p:spPr>
          <a:xfrm>
            <a:off x="764095" y="3501008"/>
            <a:ext cx="1080120" cy="2520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3</a:t>
            </a:r>
            <a:endParaRPr lang="es-CO" dirty="0"/>
          </a:p>
        </p:txBody>
      </p:sp>
      <p:sp>
        <p:nvSpPr>
          <p:cNvPr id="13" name="12 Proceso alternativo"/>
          <p:cNvSpPr/>
          <p:nvPr/>
        </p:nvSpPr>
        <p:spPr>
          <a:xfrm>
            <a:off x="6750878" y="2122300"/>
            <a:ext cx="1080120" cy="2520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6</a:t>
            </a:r>
            <a:endParaRPr lang="es-CO" dirty="0"/>
          </a:p>
        </p:txBody>
      </p:sp>
      <p:sp>
        <p:nvSpPr>
          <p:cNvPr id="14" name="13 Proceso alternativo"/>
          <p:cNvSpPr/>
          <p:nvPr/>
        </p:nvSpPr>
        <p:spPr>
          <a:xfrm>
            <a:off x="764095" y="4869160"/>
            <a:ext cx="1080120" cy="2520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5</a:t>
            </a:r>
            <a:endParaRPr lang="es-CO" dirty="0"/>
          </a:p>
        </p:txBody>
      </p:sp>
      <p:sp>
        <p:nvSpPr>
          <p:cNvPr id="15" name="14 Proceso alternativo"/>
          <p:cNvSpPr/>
          <p:nvPr/>
        </p:nvSpPr>
        <p:spPr>
          <a:xfrm>
            <a:off x="6750878" y="4144918"/>
            <a:ext cx="1080120" cy="2520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9</a:t>
            </a:r>
            <a:endParaRPr lang="es-CO" dirty="0"/>
          </a:p>
        </p:txBody>
      </p:sp>
      <p:sp>
        <p:nvSpPr>
          <p:cNvPr id="16" name="15 Proceso alternativo"/>
          <p:cNvSpPr/>
          <p:nvPr/>
        </p:nvSpPr>
        <p:spPr>
          <a:xfrm>
            <a:off x="774626" y="2804463"/>
            <a:ext cx="1080120" cy="2520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2</a:t>
            </a:r>
            <a:endParaRPr lang="es-CO" dirty="0"/>
          </a:p>
        </p:txBody>
      </p:sp>
      <p:sp>
        <p:nvSpPr>
          <p:cNvPr id="17" name="16 Proceso alternativo"/>
          <p:cNvSpPr/>
          <p:nvPr/>
        </p:nvSpPr>
        <p:spPr>
          <a:xfrm>
            <a:off x="6750878" y="3501008"/>
            <a:ext cx="1080120" cy="2520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8</a:t>
            </a:r>
            <a:endParaRPr lang="es-CO" dirty="0"/>
          </a:p>
        </p:txBody>
      </p:sp>
      <p:sp>
        <p:nvSpPr>
          <p:cNvPr id="18" name="17 Proceso alternativo"/>
          <p:cNvSpPr/>
          <p:nvPr/>
        </p:nvSpPr>
        <p:spPr>
          <a:xfrm>
            <a:off x="6750878" y="2804463"/>
            <a:ext cx="1080120" cy="2520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7</a:t>
            </a:r>
            <a:endParaRPr lang="es-CO" dirty="0"/>
          </a:p>
        </p:txBody>
      </p:sp>
      <p:sp>
        <p:nvSpPr>
          <p:cNvPr id="20" name="19 Proceso alternativo"/>
          <p:cNvSpPr/>
          <p:nvPr/>
        </p:nvSpPr>
        <p:spPr>
          <a:xfrm>
            <a:off x="6750878" y="4869160"/>
            <a:ext cx="1080120" cy="2520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10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4496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8000" dirty="0" smtClean="0"/>
              <a:t>MUY BIEN!</a:t>
            </a:r>
          </a:p>
          <a:p>
            <a:pPr marL="0" indent="0" algn="ctr">
              <a:buNone/>
            </a:pPr>
            <a:endParaRPr lang="es-ES_tradnl" sz="8000" dirty="0"/>
          </a:p>
          <a:p>
            <a:pPr marL="0" indent="0" algn="ctr">
              <a:buNone/>
            </a:pPr>
            <a:endParaRPr lang="es-ES_tradnl" sz="8000" dirty="0" smtClean="0"/>
          </a:p>
          <a:p>
            <a:pPr marL="0" indent="0" algn="ctr">
              <a:buNone/>
            </a:pPr>
            <a:endParaRPr lang="es-CO" sz="8000" dirty="0"/>
          </a:p>
        </p:txBody>
      </p:sp>
      <p:sp>
        <p:nvSpPr>
          <p:cNvPr id="6" name="5 Proceso alternativo"/>
          <p:cNvSpPr/>
          <p:nvPr/>
        </p:nvSpPr>
        <p:spPr>
          <a:xfrm>
            <a:off x="764095" y="2122300"/>
            <a:ext cx="1080120" cy="252028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1</a:t>
            </a:r>
            <a:endParaRPr lang="es-CO" dirty="0"/>
          </a:p>
        </p:txBody>
      </p:sp>
      <p:sp>
        <p:nvSpPr>
          <p:cNvPr id="9" name="AutoShape 2" descr="data:image/jpeg;base64,/9j/4AAQSkZJRgABAQAAAQABAAD/2wCEAAkGBhAQDw8PEBAPDw4PDxAPDw0QDw8NDw8PFBAVFBQQEhIXHCYeFxkjGRQUIS8gIycrLCwsFR4xNTAqNScrLCkBCQoKDgwOGg8PGikkHyQ1LSkqKTUsLCwsLCosLCwsLywsLC8sLCktLCwsKi8pLCwsLyksLCwsKSwsLCwsKSwpLP/AABEIAOAA4QMBIgACEQEDEQH/xAAcAAEAAQUBAQAAAAAAAAAAAAAAAQIDBAUGBwj/xAA/EAABAwIDBAcGBAQFBQAAAAABAAIDBBEFEiEGMUFRBxMiYXGBkTJScqGxwRRCgtEVI2LwkpPC4fFDVIOisv/EABsBAQACAwEBAAAAAAAAAAAAAAACBAMFBgEH/8QAMxEAAgIBAgMECQQCAwAAAAAAAAECAxEEEgUhMRNBUaEUIjJxgbHB0fBhkeHxIzMVQmL/2gAMAwEAAhEDEQA/APcFKIgCIiAIiIAiIgCIiAIiIAiIgCIiAIiIAiIgCIiAIiIAiIgCIiAIiIAiIgCIiAIiIAiIgCKh0gCxZcQG5vaPd+6hOyMFmTwj1JvoZhKpMoWBmkdxyju1KqbRX33Pifsqnpilyri35fz5E9niZDq1g4j1VP8AEG8/qjKMDgAqxTr3tNQ+kUvz4HmI+Jb/AIg3+wVW2uYeI9VJp1S6kB4Ap2moXWK/P3GI+JdEwKrDlguoeQI+E2VH8xu437jofVeemKP+yLXn/Pke7M9GbJFgR4hbRwLfHd6rLZKCrVdkLFmDyQaa6lxERZDwIiIAiIgCIiAIiIAiIgCIiAIipc6yAklYlTXBum88hvWPV1+uVu/ieAUUtJfU8d5O8rW6nXKEuyqWZeS9/wBjLGvlmXQgNfIdd3ujd581lxUgH7BVtsNyF6qJRT32vdLyR65dyLgAG4Kc6s51GZZvTEuSI7S/nUZ1ZzJmXnpw2l7OmdWcyZl56aNpfzqDY71ZzKc6l6anyY2iSmB3eiw3ROYezp3cCs0PQkHQrDLZJ763tkSTfR8yzT119Do7l+yzA5a6ppOI/wBwrdNWlpyv8nfYqzp9dmXZXcpdz7n/ACeSr5ZibdFQx91WtoYgiIgChEQBEupQBERAERCgIc6y1OIV5vkb7R3nkOau4nXZG6bzoBzK19HD+Z2vEnmVp+Ka/wBHj2dftvyXj9jPVXu9Z9DKo6Wwuf8AlZZlWO6W6By5+F2yOI/F+JmcXLmy91inMrOZazaPaSGgpn1M5OVtmtY3V8sh9mNg5n0ABJ0ClGcptJc2yLWDc5kzLwyfpvrzLmZDSthvpC5sj3lvIyhw1/T6r0/YzbSHE4DIwGOWMhs8Djd0bjuIP5mngfHcQVbv0t1Md0ly+RBNM6XMmZWsyZlS3ktpdzJmVrMmZN42lzMmZanaLaKGgpn1M5ORlg1jbF8jzo2Ng5kryKp6b68y5o4aVkN9IXtkkeW33GQOFj5eqt0aa29Zh0ItpdT3PMozrmdi9tocThL2Dq547CenJzFhO5zT+ZhsbHuI3hdDmVeblVJxlyaJJZLwlWPV04cLjzCklU9ZZY52747ZE1HDyi3Q1pacjj8JP0K3LHXWgq4wdR/Z5rKwquv2Xe03f3jgVvOFcQdy7Gx+suj8V9zFdXj1l0NuigFFvSuSihEAREQEoiIArNRLlCulaTHKuzco3u0/f5KFk1XFzl0XM9Sy8GC6brZC78o0b9ystjuCxKdlgFkNK+cX6iV9zsl3m0UFFJIvtKqBVsFVXUlMi0V5l4f0yY8Zq9tKD/LpGC4voZpAHOJHMNyj9RXtwK+ZtsJ+sxGvfzqpR/hdk/0re8Fjvucn3L5la7kjW3XTdHOOmkxOnde0c7hTTDWxbIbMNuYfl9SuUuoMxb226OYQ9p5Oabg+oC6iyCsg4Pv5FZPDyfWt0urMT7tB5gH1F1XdfPtxfwV3S6ououm89weK9M+OmWuZSA/yqVgc4X0M8guSe8My/wCIrz662e2dUZMTxB5/7yZnlG7qx8mLT3XeaWtV0xivBFCTy2dP0fY8aPEqZ+a0czxTTDgWSEBpPg/KfVfReZfJhlLe0PaYQ9vi03HzC+raeTMxjubWn1C0XG4qMoT8cr9v7M9Hei6SqXFMypJXNuZaSKXlYcryxwkHDeOY4hZTirErbhY67pVWqyPVE9qawzf0dQHNBB3i6yVzmBVViYz+U6fCf7PyXRAr6PRarq42R7zVyjteCVCIsxEIiICUREBbmdYFcrWy55u5un3P2XRYjJZpXKwm7ieZJ9T/AH6LS8at2abau8saaOZmexXAVaYrgXDGxZcBVQKtgqbqaZDBcBXzZtpTdXidew8Kl7h4Ps8H/wBl9IXXjnTRgBZURVzAermaIZSNzZWewT8TdP0LfcDuUb3B/wDZcvf1K+oj6uTzghIqcyOZE32pXtib8T3Bo+ZUXXX9FmzxqsRjlLbw0Z66Q2u0yf8ATZ437X6V1l9qprlY+7mUorc8Hv7BYAcAAB4BTdUXS6+cbzZ4K7pdUXS6bhg+btuaXqsUxBnOqkk/zbS/61o16V017PObPFXtBMcrRBMfdkbcscfEEj9I5rzO6+g6G5XaeE14YfvXJmunHbJouRwmRzYxvkc2McdXuDR9V9VQtyta33Wgegsvn7ou2fNXiMbyLw0hFRKeGYX6pniXa/oK+gbrnuP3p2QrXdzfx/os6ePJsm6glQSqSVzbZbBKocpuqXFYz1GGJMkzXcCcp8D/AL2XWU0l2hcfXjTl38u/7+S6TB58zGnmAV2vAbt1Mq33P5lHVRxJM2SKUXQFUIiIAiIgNPjktmO8CtDBv+S2+PO08x9VpYDr6LmePvlBFzS9WbBquAqywqsFckXWXAVN1SEBQiV3WLieGw1MMkE7BJFIMr2HjyIPAg6g8FkXRSjJxeV1GMnl8/Qawy3ZWvbBf2HQtfKByEmYDzLV6Bs9s9T0EDaenblYDmc4nM+R53ve7if+AthdFav1+ovio2Syl+fEhGqMXlIrul1Sip5JlV0uqUTILGI4fFURSQTMEkUrS17DuI8eB7xuXmlR0FxmW8da9kF75HQtklA5CTMB6tXqShWtPrb9PlVSxn87yEq4y6o1mzmzlPQQNp6dpDQcz3uN5JX21e93E/IcFtLqEuq85ynJyk8tk0kuSCi6EqFA9BVDipJVLl6SRh1e4ra7OydkDkSPIEgLU1JWfs8dSO8fQLpuAP15L9PqVNV0R06I1SutKAREQBERAc9j/D4h9VpIXa+n0W92hb2Suea/teOq5vjscxiy5pXzZso3LDxnaGmo2CSplbGDo0aue88mMGrvJWMZxplJSzVL9WxMLso3uduaweJIHmvAMWxeaqmdUTvzyvOnusbwjYODR/utTw3hj1bcpPEV+7/RGe67s+S6nqlR01UwdaOlqZG8HkxR38rk+q3myvSLTYhIYWtlhnyl4ikDSHtFrlr2kjS+42K8Qw2lE00UJkbEJZGx9a5pc1hcbAkAjS9h5r2PY7o1ZQTfiXzmeYMcxloxFGwOtc2uSTYW3rYcQ0Wh01TXNTxy6vP095hqnZN/odsl1F1K5YuC6m6hF4CbqbqlLoCq6i6hEBN0uoRATdRdQl0BxO0fSvSUkz6dsctRLGcshjyNYx/FuZx1I7gsOh6aaN7gJYKmEe/ZkzR4hpzegKo2k6IWVFRLUQ1JgMzzI+N8QlZnO8tIcCLnXW+9eS1cIZJIxr2yNY9zBK0ENflNszQeBsut0Wh4fqa8Ry5JLPVNP5FKyy2D5n0nh2Kw1MYlglZLG7c9huL8jyPcVecV87bK7Uy4fUCeMl0TrCeEHsyx+G7MOB8uK+go6lr2Ne03Y9rXtPNrhcH0K0/EeHPRzWHmL6P6MsU2qxfqWah31WxwEdo+I/8AkLUTOu4DvW6wFupP9R+q2/AYetKRh1T6I6VqlQFK6gohERAEREBqcaiu0rjy6xb6emn2Xd18d2lcNXx5XPHI5h4cft6rV8Vq7ShtdxnoliZaxvBmVtLJTSFzWyBvbbva5rg5rhzsQNFqNkOjeCizvlcKmZ7XR5yzIxkbhYhjbmxI3m66CmluAs1jlxq1N1dbqjLEX1RsXXFvc0fO2P4O6jqpqV1/5T7MdqM0R1Y8HwtrzBXtPR1tV+Oo2h7r1NOBFONLusOzLbk4D1utT0pbJGphFXC29RTNOdrRd0sGpLRzLTcjxI4ry/ZvaKWhqGVMRvbSSO/ZmiJ1Ye/iDwK6aUY8V0aa9tfP7P8AOhR/0WfofSIKla/BsZhq4GVELs0bx+pruLHDg4clnLjpRcW4yWGjYLnzRVdLqm6KIK7oqUXgKlChEBKKFF0BKi6i612PY7DRU76iZ1mMGjR7T38GNHElTjCU5KMVlsPkss57pP2r/B0hijdapqgY2W3sj/6kndpoDzI5Lx/ZnBXVtXBStByvd/MIv2YW6vPpp4kLF2gx+WtqJKqY9p50YCS2OMezG3uHzJJ4r17os2RNJTmpmbapqWg2Is6KDe2M33E7z5DguxxHhWj/APb+f2X51Nfzvs/Qp2m6J4KqcTQy/hQ6wmjbGHteBpmYLjK62nEbjbn19PTthijiZoyJjY2A6nK1oAv6LJe5YlRIuYnqbboxhOWUuheUIxba7ywH9u/BoJ9NV02z8NmhcvTC/wCtwHkNT9vVdthUNmhdfwerZTu8ShqJZlg2CIi3BWCIiAIiICiVtwuPx+myuz8OPgd67MrUYxR5mlRlFSTi+89TxzOLpn5SWngfktlE9amojLT3s0PezgfL9ll001wuB1mndNjizbVT3RybNrl5F0k7Augc+upWl1O4l9RC0XMDjvkaB+Q7yOG/du9XY9XL+fcsej1c9JZvj8V4o9sqViwz5/2T2vmw+XrIu3C+3XU5NmyD3gfyutuPqvc9ndpqeviEsD77s8TrCWJ3uvb99x4LgttOirOXVGHgNcbufR6Na484juaf6Tp4Lzamq6ijnzMdJTVMRynTI9v9LmneO46Lo7dPp+KQ7Sp4n+dV9f6KSlOh4l0Ppu6leWbO9MrdGV8eU7vxMDS5p36vi3jh7N/AL0TDMap6luenmjmb/Q8OI7iN4XNanQ36Z/5I8vHu/cuQsjPozPU3VF0uqZkKroqbpdAVKLrXYrj9NStzVE8UI4BzgHHua3eT4Bec7S9M1wY6CO3D8TM35si+7vRXNNoL9S/8ceXj3fuY52Rh1Z3u0+11Nh8eed/bcD1cDbGWUj3RwHedAvBtqNrKjEJjLO6zGk9VA0/y4W93N3Nx+Q0WFLLUVc93GWpqZTYb5JHHkBwHyC9P2I6KRGW1NeGukFnMpNHMjdvvKdzz3bh3rpqqNNwqG+x5n5/BfX+im5TveI9DXdGfR66RzK6rZaJtn00LhrI7eJXjg0cBx37t/rhcoJVtzlzWr1U9VZvn8F4Iu11qtYREj1rauW+g3k2CyKiVYUNyc/G+VnxcXeX7KWlodtiihOW1ZZtcHps0g5M7I7zxPr9F2lOywC0uA0GVo0W+AX0CuCrioruNQ3l5JREUzwIiIAiIgCtzR3CuIgOMx/DSDnaNRw4EcQVoYn5SPdPs34c2nvC9ErqQOBXE4thxjcTYlh9oDf8AEO9aziGiWohmPtLzM9Nux8+hXFKslr1qoX2trcHceYWbHKuJsrcHhm0TT6GYCtVj+ytJXNtURBzgLNmb2JWeDxr5HRbBr1WHKEJyrlug8M9aTWGeRY50OVMd3UkrahmpEUlopt24O9l3yXFVuF1dG+8sNRTPabdYWvjH6ZBofIr6VDkNiLEXHI6hbunjt0FixKXk/t5FWWki/Z5Hz3QdIeJQgBlZK4D8suSfyJeCfmttH0w4mN5pneMBH0cF6zV7JUExvJR0znH83UsDvUALWS9F+EuNzSAfDLMz5Byz/wDJaCfOynyX8EOwtXSR5zJ0w4mdxpm+EF/q4rT1+3+JTAiStlAP5Yy2nFuV2AG3mvXoei/CWm4pAfilmePRzitpR7J0EJvHR0zD73UsLvUhP+T0NfOunyj/ACOwtfWR8/UGD1dW68ME9Q5x1kDXPBO7tSO09Su2wPoZqJMrqyVsDN5iitLKdNxd7LfmvYBYCw0HIaBQSq9/Hb5rFaUfN/byJx0kV7XM1WA7LUlC3LTRNY4+1Ke3K/4nnXy3LaEqC5UOetJOcrJbpPL8S0kksIlzljyypJIsSRxdu9dwHNTrrcnhBvHUszPzHKDYWu53ut5ra4LQZ3B1rNGjByb+6waCj61wDQervcni88z3cgu2w2hDGhdpw3RdhHdL2n5Grvt3vC6GXTQ5QFfUAKVtiuEREAREQBERAEREBBC12I4eHg6LZKCEB53XYe+BxIBLCblv3HIqIHBwu091t2vIjge5dtW4eHg6LksSwNzHF8fZPyI5EcQtZreHw1CyuT+ZnqucPcQ1yutKwYcRF8soyHmfZPg7h4H1WxZCD7J8jvXJ36KyqW1r8+vwNhG1SWQHKoFOpI4JkKputruMu5EqVTZTZR2MZJS6iyZU2MZF1SXKcidUTwUlW2NyLbnK09yyHQ23m3dvKwKjEWNOVgzv5NN/8Ttw8B8lbp0dlktqX5+eJjlaksiWwBLiABvvw8f23q3TUzpzYAtj9C/x5DuV+iwiSZwdJ5NGjW+A+663D8MawDRdXouHRo9aXNmvtuc+SLeF4WGAaLbtbZGtspW1K4REQBERAEREAREQBERAEREAsrE1MHDcr6hAc7iWz7X30XPS4TNCf5bjb3D2m+nDyXoZarEtI13BQnXGxbZLKPU2uaOFhx57NJY3Dvb2x6HUfNbCDGad/wCZgPInqz6OstzU4G13Baip2VaeC18+G1v2W15rz5+ZmV0u8zGtjPP6hT1EfvLRP2ULfZLm/CS36Kn+BzjdLMP/ACP/AHVZ8Ll3OL+DX1J9v7zf9RH7ygtjHMrQ/wAEqDvmm/zH/upGyzne0XO+Jxd9UXC5eMV8G/qO395sajFqdm9zL8swcfQXK1820BdpExzu8jq2/us2m2UaOC29NgLW8ArEOGVr2m35Ly5+ZB3vuOVZQTz+2SGn8jbtB8eJ81vcM2ca22i38NC1vBZDWWWwrrhWsQWEYXJy6linpA0blkAKUWQ8CIiAIiIAiIgCIiAIiIAiIgCIiAKFKhASihEAUFoUogKDCOSj8O3krilAWvwzeSkQjkriICkMCqsiIAiIgCIiAIiIAiIgCIiAI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52999"/>
            <a:ext cx="2339752" cy="250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Proceso alternativo"/>
          <p:cNvSpPr/>
          <p:nvPr/>
        </p:nvSpPr>
        <p:spPr>
          <a:xfrm>
            <a:off x="764095" y="4144918"/>
            <a:ext cx="1080120" cy="252028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4</a:t>
            </a:r>
            <a:endParaRPr lang="es-CO" dirty="0"/>
          </a:p>
        </p:txBody>
      </p:sp>
      <p:sp>
        <p:nvSpPr>
          <p:cNvPr id="12" name="11 Proceso alternativo"/>
          <p:cNvSpPr/>
          <p:nvPr/>
        </p:nvSpPr>
        <p:spPr>
          <a:xfrm>
            <a:off x="764095" y="3501008"/>
            <a:ext cx="1080120" cy="252028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3</a:t>
            </a:r>
            <a:endParaRPr lang="es-CO" dirty="0"/>
          </a:p>
        </p:txBody>
      </p:sp>
      <p:sp>
        <p:nvSpPr>
          <p:cNvPr id="13" name="12 Proceso alternativo"/>
          <p:cNvSpPr/>
          <p:nvPr/>
        </p:nvSpPr>
        <p:spPr>
          <a:xfrm>
            <a:off x="6750878" y="2122300"/>
            <a:ext cx="1080120" cy="252028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6</a:t>
            </a:r>
            <a:endParaRPr lang="es-CO" dirty="0"/>
          </a:p>
        </p:txBody>
      </p:sp>
      <p:sp>
        <p:nvSpPr>
          <p:cNvPr id="14" name="13 Proceso alternativo"/>
          <p:cNvSpPr/>
          <p:nvPr/>
        </p:nvSpPr>
        <p:spPr>
          <a:xfrm>
            <a:off x="764095" y="4869160"/>
            <a:ext cx="1080120" cy="252028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5</a:t>
            </a:r>
            <a:endParaRPr lang="es-CO" dirty="0"/>
          </a:p>
        </p:txBody>
      </p:sp>
      <p:sp>
        <p:nvSpPr>
          <p:cNvPr id="15" name="14 Proceso alternativo"/>
          <p:cNvSpPr/>
          <p:nvPr/>
        </p:nvSpPr>
        <p:spPr>
          <a:xfrm>
            <a:off x="6750878" y="4144918"/>
            <a:ext cx="1080120" cy="252028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9</a:t>
            </a:r>
            <a:endParaRPr lang="es-CO" dirty="0"/>
          </a:p>
        </p:txBody>
      </p:sp>
      <p:sp>
        <p:nvSpPr>
          <p:cNvPr id="16" name="15 Proceso alternativo"/>
          <p:cNvSpPr/>
          <p:nvPr/>
        </p:nvSpPr>
        <p:spPr>
          <a:xfrm>
            <a:off x="774626" y="2804463"/>
            <a:ext cx="1080120" cy="252028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2</a:t>
            </a:r>
            <a:endParaRPr lang="es-CO" dirty="0"/>
          </a:p>
        </p:txBody>
      </p:sp>
      <p:sp>
        <p:nvSpPr>
          <p:cNvPr id="17" name="16 Proceso alternativo"/>
          <p:cNvSpPr/>
          <p:nvPr/>
        </p:nvSpPr>
        <p:spPr>
          <a:xfrm>
            <a:off x="6750878" y="3501008"/>
            <a:ext cx="1080120" cy="252028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8</a:t>
            </a:r>
            <a:endParaRPr lang="es-CO" dirty="0"/>
          </a:p>
        </p:txBody>
      </p:sp>
      <p:sp>
        <p:nvSpPr>
          <p:cNvPr id="18" name="17 Proceso alternativo"/>
          <p:cNvSpPr/>
          <p:nvPr/>
        </p:nvSpPr>
        <p:spPr>
          <a:xfrm>
            <a:off x="6750878" y="2804463"/>
            <a:ext cx="1080120" cy="252028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7</a:t>
            </a:r>
            <a:endParaRPr lang="es-CO" dirty="0"/>
          </a:p>
        </p:txBody>
      </p:sp>
      <p:sp>
        <p:nvSpPr>
          <p:cNvPr id="20" name="19 Proceso alternativo"/>
          <p:cNvSpPr/>
          <p:nvPr/>
        </p:nvSpPr>
        <p:spPr>
          <a:xfrm>
            <a:off x="6750878" y="4869160"/>
            <a:ext cx="1080120" cy="252028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10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3490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8000" dirty="0" smtClean="0"/>
              <a:t>FALLASTE</a:t>
            </a:r>
            <a:endParaRPr lang="es-CO" sz="8000" dirty="0"/>
          </a:p>
        </p:txBody>
      </p:sp>
      <p:sp>
        <p:nvSpPr>
          <p:cNvPr id="4" name="3 Flecha izquierda">
            <a:hlinkClick r:id="rId2" action="ppaction://hlinksldjump"/>
          </p:cNvPr>
          <p:cNvSpPr/>
          <p:nvPr/>
        </p:nvSpPr>
        <p:spPr>
          <a:xfrm>
            <a:off x="1010013" y="4293096"/>
            <a:ext cx="1656184" cy="11521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ANTERIOR</a:t>
            </a:r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440" y="1560566"/>
            <a:ext cx="2273027" cy="240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63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8000" dirty="0" smtClean="0"/>
              <a:t>FALLASTE</a:t>
            </a:r>
            <a:endParaRPr lang="es-CO" sz="8000" dirty="0"/>
          </a:p>
        </p:txBody>
      </p:sp>
      <p:sp>
        <p:nvSpPr>
          <p:cNvPr id="4" name="3 Flecha izquierda">
            <a:hlinkClick r:id="rId2" action="ppaction://hlinksldjump"/>
          </p:cNvPr>
          <p:cNvSpPr/>
          <p:nvPr/>
        </p:nvSpPr>
        <p:spPr>
          <a:xfrm>
            <a:off x="1010013" y="4293096"/>
            <a:ext cx="1656184" cy="11521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ANTERIOR</a:t>
            </a:r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440" y="1560566"/>
            <a:ext cx="2273027" cy="240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91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CO" sz="3200" dirty="0" smtClean="0">
                <a:solidFill>
                  <a:schemeClr val="tx1"/>
                </a:solidFill>
              </a:rPr>
              <a:t>PUERTA</a:t>
            </a:r>
            <a:endParaRPr lang="es-CO" sz="3200" dirty="0">
              <a:solidFill>
                <a:schemeClr val="tx1"/>
              </a:solidFill>
            </a:endParaRPr>
          </a:p>
        </p:txBody>
      </p:sp>
      <p:sp>
        <p:nvSpPr>
          <p:cNvPr id="4" name="3 Proceso alternativo">
            <a:hlinkClick r:id="rId3" action="ppaction://hlinksldjump"/>
          </p:cNvPr>
          <p:cNvSpPr/>
          <p:nvPr/>
        </p:nvSpPr>
        <p:spPr>
          <a:xfrm>
            <a:off x="539552" y="2060848"/>
            <a:ext cx="4392488" cy="86409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 smtClean="0"/>
              <a:t>BROTHER</a:t>
            </a:r>
            <a:endParaRPr lang="es-CO" sz="3200" dirty="0"/>
          </a:p>
        </p:txBody>
      </p:sp>
      <p:sp>
        <p:nvSpPr>
          <p:cNvPr id="6" name="5 Proceso alternativo">
            <a:hlinkClick r:id="rId3" action="ppaction://hlinksldjump"/>
          </p:cNvPr>
          <p:cNvSpPr/>
          <p:nvPr/>
        </p:nvSpPr>
        <p:spPr>
          <a:xfrm>
            <a:off x="526524" y="3140968"/>
            <a:ext cx="4392488" cy="86409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 smtClean="0"/>
              <a:t>UNCLE</a:t>
            </a:r>
            <a:endParaRPr lang="es-CO" sz="3200" dirty="0"/>
          </a:p>
        </p:txBody>
      </p:sp>
      <p:sp>
        <p:nvSpPr>
          <p:cNvPr id="7" name="6 Proceso alternativo">
            <a:hlinkClick r:id="rId4" action="ppaction://hlinksldjump"/>
          </p:cNvPr>
          <p:cNvSpPr/>
          <p:nvPr/>
        </p:nvSpPr>
        <p:spPr>
          <a:xfrm>
            <a:off x="504252" y="4295822"/>
            <a:ext cx="4392488" cy="86409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/>
              <a:t>DOOR</a:t>
            </a:r>
            <a:endParaRPr lang="es-CO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60848"/>
            <a:ext cx="2448272" cy="3099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82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8000" dirty="0" smtClean="0"/>
              <a:t>MUY BIEN!</a:t>
            </a:r>
          </a:p>
          <a:p>
            <a:pPr marL="0" indent="0" algn="ctr">
              <a:buNone/>
            </a:pPr>
            <a:endParaRPr lang="es-ES_tradnl" sz="8000" dirty="0"/>
          </a:p>
          <a:p>
            <a:pPr marL="0" indent="0" algn="ctr">
              <a:buNone/>
            </a:pPr>
            <a:endParaRPr lang="es-ES_tradnl" sz="8000" dirty="0" smtClean="0"/>
          </a:p>
          <a:p>
            <a:pPr marL="0" indent="0" algn="ctr">
              <a:buNone/>
            </a:pPr>
            <a:endParaRPr lang="es-CO" sz="8000" dirty="0"/>
          </a:p>
        </p:txBody>
      </p:sp>
      <p:sp>
        <p:nvSpPr>
          <p:cNvPr id="5" name="4 Flecha derecha">
            <a:hlinkClick r:id="rId2" action="ppaction://hlinksldjump"/>
          </p:cNvPr>
          <p:cNvSpPr/>
          <p:nvPr/>
        </p:nvSpPr>
        <p:spPr>
          <a:xfrm>
            <a:off x="6741634" y="5661248"/>
            <a:ext cx="1584176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SIGUIENTE</a:t>
            </a:r>
            <a:endParaRPr lang="es-CO" dirty="0"/>
          </a:p>
        </p:txBody>
      </p:sp>
      <p:sp>
        <p:nvSpPr>
          <p:cNvPr id="6" name="5 Proceso alternativo"/>
          <p:cNvSpPr/>
          <p:nvPr/>
        </p:nvSpPr>
        <p:spPr>
          <a:xfrm>
            <a:off x="764095" y="2122300"/>
            <a:ext cx="1080120" cy="252028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chemeClr val="bg1"/>
                </a:solidFill>
              </a:rPr>
              <a:t>1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9" name="AutoShape 2" descr="data:image/jpeg;base64,/9j/4AAQSkZJRgABAQAAAQABAAD/2wCEAAkGBhAQDw8PEBAPDw4PDxAPDw0QDw8NDw8PFBAVFBQQEhIXHCYeFxkjGRQUIS8gIycrLCwsFR4xNTAqNScrLCkBCQoKDgwOGg8PGikkHyQ1LSkqKTUsLCwsLCosLCwsLywsLC8sLCktLCwsKi8pLCwsLyksLCwsKSwsLCwsKSwpLP/AABEIAOAA4QMBIgACEQEDEQH/xAAcAAEAAQUBAQAAAAAAAAAAAAAAAQIDBAUGBwj/xAA/EAABAwIDBAcGBAQFBQAAAAABAAIDBBEFEiEGMUFRBxMiYXGBkTJScqGxwRRCgtEVI2LwkpPC4fFDVIOisv/EABsBAQACAwEBAAAAAAAAAAAAAAACBAMFBgEH/8QAMxEAAgIBAgMECQQCAwAAAAAAAAECAxEEEgUhMRNBUaEUIjJxgbHB0fBhkeHxIzMVQmL/2gAMAwEAAhEDEQA/APcFKIgCIiAIiIAiIgCIiAIiIAiIgCIiAIiIAiIgCIiAIiIAiIgCIiAIiIAiIgCIiAIiIAiIgCKh0gCxZcQG5vaPd+6hOyMFmTwj1JvoZhKpMoWBmkdxyju1KqbRX33Pifsqnpilyri35fz5E9niZDq1g4j1VP8AEG8/qjKMDgAqxTr3tNQ+kUvz4HmI+Jb/AIg3+wVW2uYeI9VJp1S6kB4Ap2moXWK/P3GI+JdEwKrDlguoeQI+E2VH8xu437jofVeemKP+yLXn/Pke7M9GbJFgR4hbRwLfHd6rLZKCrVdkLFmDyQaa6lxERZDwIiIAiIgCIiAIiIAiIgCIiAIipc6yAklYlTXBum88hvWPV1+uVu/ieAUUtJfU8d5O8rW6nXKEuyqWZeS9/wBjLGvlmXQgNfIdd3ujd581lxUgH7BVtsNyF6qJRT32vdLyR65dyLgAG4Kc6s51GZZvTEuSI7S/nUZ1ZzJmXnpw2l7OmdWcyZl56aNpfzqDY71ZzKc6l6anyY2iSmB3eiw3ROYezp3cCs0PQkHQrDLZJ763tkSTfR8yzT119Do7l+yzA5a6ppOI/wBwrdNWlpyv8nfYqzp9dmXZXcpdz7n/ACeSr5ZibdFQx91WtoYgiIgChEQBEupQBERAERCgIc6y1OIV5vkb7R3nkOau4nXZG6bzoBzK19HD+Z2vEnmVp+Ka/wBHj2dftvyXj9jPVXu9Z9DKo6Wwuf8AlZZlWO6W6By5+F2yOI/F+JmcXLmy91inMrOZazaPaSGgpn1M5OVtmtY3V8sh9mNg5n0ABJ0ClGcptJc2yLWDc5kzLwyfpvrzLmZDSthvpC5sj3lvIyhw1/T6r0/YzbSHE4DIwGOWMhs8Djd0bjuIP5mngfHcQVbv0t1Md0ly+RBNM6XMmZWsyZlS3ktpdzJmVrMmZN42lzMmZanaLaKGgpn1M5ORlg1jbF8jzo2Ng5kryKp6b68y5o4aVkN9IXtkkeW33GQOFj5eqt0aa29Zh0ItpdT3PMozrmdi9tocThL2Dq547CenJzFhO5zT+ZhsbHuI3hdDmVeblVJxlyaJJZLwlWPV04cLjzCklU9ZZY52747ZE1HDyi3Q1pacjj8JP0K3LHXWgq4wdR/Z5rKwquv2Xe03f3jgVvOFcQdy7Gx+suj8V9zFdXj1l0NuigFFvSuSihEAREQEoiIArNRLlCulaTHKuzco3u0/f5KFk1XFzl0XM9Sy8GC6brZC78o0b9ystjuCxKdlgFkNK+cX6iV9zsl3m0UFFJIvtKqBVsFVXUlMi0V5l4f0yY8Zq9tKD/LpGC4voZpAHOJHMNyj9RXtwK+ZtsJ+sxGvfzqpR/hdk/0re8Fjvucn3L5la7kjW3XTdHOOmkxOnde0c7hTTDWxbIbMNuYfl9SuUuoMxb226OYQ9p5Oabg+oC6iyCsg4Pv5FZPDyfWt0urMT7tB5gH1F1XdfPtxfwV3S6ououm89weK9M+OmWuZSA/yqVgc4X0M8guSe8My/wCIrz662e2dUZMTxB5/7yZnlG7qx8mLT3XeaWtV0xivBFCTy2dP0fY8aPEqZ+a0czxTTDgWSEBpPg/KfVfReZfJhlLe0PaYQ9vi03HzC+raeTMxjubWn1C0XG4qMoT8cr9v7M9Hei6SqXFMypJXNuZaSKXlYcryxwkHDeOY4hZTirErbhY67pVWqyPVE9qawzf0dQHNBB3i6yVzmBVViYz+U6fCf7PyXRAr6PRarq42R7zVyjteCVCIsxEIiICUREBbmdYFcrWy55u5un3P2XRYjJZpXKwm7ieZJ9T/AH6LS8at2abau8saaOZmexXAVaYrgXDGxZcBVQKtgqbqaZDBcBXzZtpTdXidew8Kl7h4Ps8H/wBl9IXXjnTRgBZURVzAermaIZSNzZWewT8TdP0LfcDuUb3B/wDZcvf1K+oj6uTzghIqcyOZE32pXtib8T3Bo+ZUXXX9FmzxqsRjlLbw0Z66Q2u0yf8ATZ437X6V1l9qprlY+7mUorc8Hv7BYAcAAB4BTdUXS6+cbzZ4K7pdUXS6bhg+btuaXqsUxBnOqkk/zbS/61o16V017PObPFXtBMcrRBMfdkbcscfEEj9I5rzO6+g6G5XaeE14YfvXJmunHbJouRwmRzYxvkc2McdXuDR9V9VQtyta33Wgegsvn7ou2fNXiMbyLw0hFRKeGYX6pniXa/oK+gbrnuP3p2QrXdzfx/os6ePJsm6glQSqSVzbZbBKocpuqXFYz1GGJMkzXcCcp8D/AL2XWU0l2hcfXjTl38u/7+S6TB58zGnmAV2vAbt1Mq33P5lHVRxJM2SKUXQFUIiIAiIgNPjktmO8CtDBv+S2+PO08x9VpYDr6LmePvlBFzS9WbBquAqywqsFckXWXAVN1SEBQiV3WLieGw1MMkE7BJFIMr2HjyIPAg6g8FkXRSjJxeV1GMnl8/Qawy3ZWvbBf2HQtfKByEmYDzLV6Bs9s9T0EDaenblYDmc4nM+R53ve7if+AthdFav1+ovio2Syl+fEhGqMXlIrul1Sip5JlV0uqUTILGI4fFURSQTMEkUrS17DuI8eB7xuXmlR0FxmW8da9kF75HQtklA5CTMB6tXqShWtPrb9PlVSxn87yEq4y6o1mzmzlPQQNp6dpDQcz3uN5JX21e93E/IcFtLqEuq85ynJyk8tk0kuSCi6EqFA9BVDipJVLl6SRh1e4ra7OydkDkSPIEgLU1JWfs8dSO8fQLpuAP15L9PqVNV0R06I1SutKAREQBERAc9j/D4h9VpIXa+n0W92hb2Suea/teOq5vjscxiy5pXzZso3LDxnaGmo2CSplbGDo0aue88mMGrvJWMZxplJSzVL9WxMLso3uduaweJIHmvAMWxeaqmdUTvzyvOnusbwjYODR/utTw3hj1bcpPEV+7/RGe67s+S6nqlR01UwdaOlqZG8HkxR38rk+q3myvSLTYhIYWtlhnyl4ikDSHtFrlr2kjS+42K8Qw2lE00UJkbEJZGx9a5pc1hcbAkAjS9h5r2PY7o1ZQTfiXzmeYMcxloxFGwOtc2uSTYW3rYcQ0Wh01TXNTxy6vP095hqnZN/odsl1F1K5YuC6m6hF4CbqbqlLoCq6i6hEBN0uoRATdRdQl0BxO0fSvSUkz6dsctRLGcshjyNYx/FuZx1I7gsOh6aaN7gJYKmEe/ZkzR4hpzegKo2k6IWVFRLUQ1JgMzzI+N8QlZnO8tIcCLnXW+9eS1cIZJIxr2yNY9zBK0ENflNszQeBsut0Wh4fqa8Ry5JLPVNP5FKyy2D5n0nh2Kw1MYlglZLG7c9huL8jyPcVecV87bK7Uy4fUCeMl0TrCeEHsyx+G7MOB8uK+go6lr2Ne03Y9rXtPNrhcH0K0/EeHPRzWHmL6P6MsU2qxfqWah31WxwEdo+I/8AkLUTOu4DvW6wFupP9R+q2/AYetKRh1T6I6VqlQFK6gohERAEREBqcaiu0rjy6xb6emn2Xd18d2lcNXx5XPHI5h4cft6rV8Vq7ShtdxnoliZaxvBmVtLJTSFzWyBvbbva5rg5rhzsQNFqNkOjeCizvlcKmZ7XR5yzIxkbhYhjbmxI3m66CmluAs1jlxq1N1dbqjLEX1RsXXFvc0fO2P4O6jqpqV1/5T7MdqM0R1Y8HwtrzBXtPR1tV+Oo2h7r1NOBFONLusOzLbk4D1utT0pbJGphFXC29RTNOdrRd0sGpLRzLTcjxI4ry/ZvaKWhqGVMRvbSSO/ZmiJ1Ye/iDwK6aUY8V0aa9tfP7P8AOhR/0WfofSIKla/BsZhq4GVELs0bx+pruLHDg4clnLjpRcW4yWGjYLnzRVdLqm6KIK7oqUXgKlChEBKKFF0BKi6i612PY7DRU76iZ1mMGjR7T38GNHElTjCU5KMVlsPkss57pP2r/B0hijdapqgY2W3sj/6kndpoDzI5Lx/ZnBXVtXBStByvd/MIv2YW6vPpp4kLF2gx+WtqJKqY9p50YCS2OMezG3uHzJJ4r17os2RNJTmpmbapqWg2Is6KDe2M33E7z5DguxxHhWj/APb+f2X51Nfzvs/Qp2m6J4KqcTQy/hQ6wmjbGHteBpmYLjK62nEbjbn19PTthijiZoyJjY2A6nK1oAv6LJe5YlRIuYnqbboxhOWUuheUIxba7ywH9u/BoJ9NV02z8NmhcvTC/wCtwHkNT9vVdthUNmhdfwerZTu8ShqJZlg2CIi3BWCIiAIiICiVtwuPx+myuz8OPgd67MrUYxR5mlRlFSTi+89TxzOLpn5SWngfktlE9amojLT3s0PezgfL9ll001wuB1mndNjizbVT3RybNrl5F0k7Augc+upWl1O4l9RC0XMDjvkaB+Q7yOG/du9XY9XL+fcsej1c9JZvj8V4o9sqViwz5/2T2vmw+XrIu3C+3XU5NmyD3gfyutuPqvc9ndpqeviEsD77s8TrCWJ3uvb99x4LgttOirOXVGHgNcbufR6Na484juaf6Tp4Lzamq6ijnzMdJTVMRynTI9v9LmneO46Lo7dPp+KQ7Sp4n+dV9f6KSlOh4l0Ppu6leWbO9MrdGV8eU7vxMDS5p36vi3jh7N/AL0TDMap6luenmjmb/Q8OI7iN4XNanQ36Z/5I8vHu/cuQsjPozPU3VF0uqZkKroqbpdAVKLrXYrj9NStzVE8UI4BzgHHua3eT4Bec7S9M1wY6CO3D8TM35si+7vRXNNoL9S/8ceXj3fuY52Rh1Z3u0+11Nh8eed/bcD1cDbGWUj3RwHedAvBtqNrKjEJjLO6zGk9VA0/y4W93N3Nx+Q0WFLLUVc93GWpqZTYb5JHHkBwHyC9P2I6KRGW1NeGukFnMpNHMjdvvKdzz3bh3rpqqNNwqG+x5n5/BfX+im5TveI9DXdGfR66RzK6rZaJtn00LhrI7eJXjg0cBx37t/rhcoJVtzlzWr1U9VZvn8F4Iu11qtYREj1rauW+g3k2CyKiVYUNyc/G+VnxcXeX7KWlodtiihOW1ZZtcHps0g5M7I7zxPr9F2lOywC0uA0GVo0W+AX0CuCrioruNQ3l5JREUzwIiIAiIgCtzR3CuIgOMx/DSDnaNRw4EcQVoYn5SPdPs34c2nvC9ErqQOBXE4thxjcTYlh9oDf8AEO9aziGiWohmPtLzM9Nux8+hXFKslr1qoX2trcHceYWbHKuJsrcHhm0TT6GYCtVj+ytJXNtURBzgLNmb2JWeDxr5HRbBr1WHKEJyrlug8M9aTWGeRY50OVMd3UkrahmpEUlopt24O9l3yXFVuF1dG+8sNRTPabdYWvjH6ZBofIr6VDkNiLEXHI6hbunjt0FixKXk/t5FWWki/Z5Hz3QdIeJQgBlZK4D8suSfyJeCfmttH0w4mN5pneMBH0cF6zV7JUExvJR0znH83UsDvUALWS9F+EuNzSAfDLMz5Byz/wDJaCfOynyX8EOwtXSR5zJ0w4mdxpm+EF/q4rT1+3+JTAiStlAP5Yy2nFuV2AG3mvXoei/CWm4pAfilmePRzitpR7J0EJvHR0zD73UsLvUhP+T0NfOunyj/ACOwtfWR8/UGD1dW68ME9Q5x1kDXPBO7tSO09Su2wPoZqJMrqyVsDN5iitLKdNxd7LfmvYBYCw0HIaBQSq9/Hb5rFaUfN/byJx0kV7XM1WA7LUlC3LTRNY4+1Ke3K/4nnXy3LaEqC5UOetJOcrJbpPL8S0kksIlzljyypJIsSRxdu9dwHNTrrcnhBvHUszPzHKDYWu53ut5ra4LQZ3B1rNGjByb+6waCj61wDQervcni88z3cgu2w2hDGhdpw3RdhHdL2n5Grvt3vC6GXTQ5QFfUAKVtiuEREAREQBERAEREBBC12I4eHg6LZKCEB53XYe+BxIBLCblv3HIqIHBwu091t2vIjge5dtW4eHg6LksSwNzHF8fZPyI5EcQtZreHw1CyuT+ZnqucPcQ1yutKwYcRF8soyHmfZPg7h4H1WxZCD7J8jvXJ36KyqW1r8+vwNhG1SWQHKoFOpI4JkKputruMu5EqVTZTZR2MZJS6iyZU2MZF1SXKcidUTwUlW2NyLbnK09yyHQ23m3dvKwKjEWNOVgzv5NN/8Ttw8B8lbp0dlktqX5+eJjlaksiWwBLiABvvw8f23q3TUzpzYAtj9C/x5DuV+iwiSZwdJ5NGjW+A+663D8MawDRdXouHRo9aXNmvtuc+SLeF4WGAaLbtbZGtspW1K4REQBERAEREAREQBERAEREAsrE1MHDcr6hAc7iWz7X30XPS4TNCf5bjb3D2m+nDyXoZarEtI13BQnXGxbZLKPU2uaOFhx57NJY3Dvb2x6HUfNbCDGad/wCZgPInqz6OstzU4G13Baip2VaeC18+G1v2W15rz5+ZmV0u8zGtjPP6hT1EfvLRP2ULfZLm/CS36Kn+BzjdLMP/ACP/AHVZ8Ll3OL+DX1J9v7zf9RH7ygtjHMrQ/wAEqDvmm/zH/upGyzne0XO+Jxd9UXC5eMV8G/qO395sajFqdm9zL8swcfQXK1820BdpExzu8jq2/us2m2UaOC29NgLW8ArEOGVr2m35Ly5+ZB3vuOVZQTz+2SGn8jbtB8eJ81vcM2ca22i38NC1vBZDWWWwrrhWsQWEYXJy6linpA0blkAKUWQ8CIiAIiIAiIgCIiAIiIAiIgCIiAKFKhASihEAUFoUogKDCOSj8O3krilAWvwzeSkQjkriICkMCqsiIAiIgCIiAIiIAiIgCIiAI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52999"/>
            <a:ext cx="2339752" cy="250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Proceso alternativo"/>
          <p:cNvSpPr/>
          <p:nvPr/>
        </p:nvSpPr>
        <p:spPr>
          <a:xfrm>
            <a:off x="764095" y="4144918"/>
            <a:ext cx="1080120" cy="2520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4</a:t>
            </a:r>
            <a:endParaRPr lang="es-CO" dirty="0"/>
          </a:p>
        </p:txBody>
      </p:sp>
      <p:sp>
        <p:nvSpPr>
          <p:cNvPr id="12" name="11 Proceso alternativo"/>
          <p:cNvSpPr/>
          <p:nvPr/>
        </p:nvSpPr>
        <p:spPr>
          <a:xfrm>
            <a:off x="764095" y="3501008"/>
            <a:ext cx="1080120" cy="2520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3</a:t>
            </a:r>
            <a:endParaRPr lang="es-CO" dirty="0"/>
          </a:p>
        </p:txBody>
      </p:sp>
      <p:sp>
        <p:nvSpPr>
          <p:cNvPr id="13" name="12 Proceso alternativo"/>
          <p:cNvSpPr/>
          <p:nvPr/>
        </p:nvSpPr>
        <p:spPr>
          <a:xfrm>
            <a:off x="6750878" y="2122300"/>
            <a:ext cx="1080120" cy="2520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6</a:t>
            </a:r>
            <a:endParaRPr lang="es-CO" dirty="0"/>
          </a:p>
        </p:txBody>
      </p:sp>
      <p:sp>
        <p:nvSpPr>
          <p:cNvPr id="14" name="13 Proceso alternativo"/>
          <p:cNvSpPr/>
          <p:nvPr/>
        </p:nvSpPr>
        <p:spPr>
          <a:xfrm>
            <a:off x="764095" y="4869160"/>
            <a:ext cx="1080120" cy="2520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5</a:t>
            </a:r>
            <a:endParaRPr lang="es-CO" dirty="0"/>
          </a:p>
        </p:txBody>
      </p:sp>
      <p:sp>
        <p:nvSpPr>
          <p:cNvPr id="15" name="14 Proceso alternativo"/>
          <p:cNvSpPr/>
          <p:nvPr/>
        </p:nvSpPr>
        <p:spPr>
          <a:xfrm>
            <a:off x="6750878" y="4144918"/>
            <a:ext cx="1080120" cy="2520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9</a:t>
            </a:r>
            <a:endParaRPr lang="es-CO" dirty="0"/>
          </a:p>
        </p:txBody>
      </p:sp>
      <p:sp>
        <p:nvSpPr>
          <p:cNvPr id="16" name="15 Proceso alternativo"/>
          <p:cNvSpPr/>
          <p:nvPr/>
        </p:nvSpPr>
        <p:spPr>
          <a:xfrm>
            <a:off x="774626" y="2804463"/>
            <a:ext cx="1080120" cy="252028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2</a:t>
            </a:r>
            <a:endParaRPr lang="es-CO" dirty="0"/>
          </a:p>
        </p:txBody>
      </p:sp>
      <p:sp>
        <p:nvSpPr>
          <p:cNvPr id="17" name="16 Proceso alternativo"/>
          <p:cNvSpPr/>
          <p:nvPr/>
        </p:nvSpPr>
        <p:spPr>
          <a:xfrm>
            <a:off x="6750878" y="3501008"/>
            <a:ext cx="1080120" cy="2520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8</a:t>
            </a:r>
            <a:endParaRPr lang="es-CO" dirty="0"/>
          </a:p>
        </p:txBody>
      </p:sp>
      <p:sp>
        <p:nvSpPr>
          <p:cNvPr id="18" name="17 Proceso alternativo"/>
          <p:cNvSpPr/>
          <p:nvPr/>
        </p:nvSpPr>
        <p:spPr>
          <a:xfrm>
            <a:off x="6750878" y="2804463"/>
            <a:ext cx="1080120" cy="2520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7</a:t>
            </a:r>
            <a:endParaRPr lang="es-CO" dirty="0"/>
          </a:p>
        </p:txBody>
      </p:sp>
      <p:sp>
        <p:nvSpPr>
          <p:cNvPr id="20" name="19 Proceso alternativo"/>
          <p:cNvSpPr/>
          <p:nvPr/>
        </p:nvSpPr>
        <p:spPr>
          <a:xfrm>
            <a:off x="6750878" y="4869160"/>
            <a:ext cx="1080120" cy="2520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10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3490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8000" dirty="0" smtClean="0"/>
              <a:t>FALLASTE</a:t>
            </a:r>
            <a:endParaRPr lang="es-CO" sz="8000" dirty="0"/>
          </a:p>
        </p:txBody>
      </p:sp>
      <p:sp>
        <p:nvSpPr>
          <p:cNvPr id="4" name="3 Flecha izquierda">
            <a:hlinkClick r:id="rId2" action="ppaction://hlinksldjump"/>
          </p:cNvPr>
          <p:cNvSpPr/>
          <p:nvPr/>
        </p:nvSpPr>
        <p:spPr>
          <a:xfrm>
            <a:off x="1010013" y="4293096"/>
            <a:ext cx="1656184" cy="11521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ANTERIOR</a:t>
            </a:r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440" y="1560566"/>
            <a:ext cx="2273027" cy="240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63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CO" sz="3200" dirty="0" smtClean="0">
                <a:solidFill>
                  <a:schemeClr val="tx1"/>
                </a:solidFill>
              </a:rPr>
              <a:t>PUPITRE</a:t>
            </a:r>
            <a:endParaRPr lang="es-CO" sz="3200" dirty="0">
              <a:solidFill>
                <a:schemeClr val="tx1"/>
              </a:solidFill>
            </a:endParaRPr>
          </a:p>
        </p:txBody>
      </p:sp>
      <p:sp>
        <p:nvSpPr>
          <p:cNvPr id="4" name="3 Proceso alternativo">
            <a:hlinkClick r:id="rId2" action="ppaction://hlinksldjump"/>
          </p:cNvPr>
          <p:cNvSpPr/>
          <p:nvPr/>
        </p:nvSpPr>
        <p:spPr>
          <a:xfrm>
            <a:off x="539552" y="2060848"/>
            <a:ext cx="4392488" cy="86409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 smtClean="0"/>
              <a:t>GRANDMOTHER</a:t>
            </a:r>
            <a:endParaRPr lang="es-CO" sz="3200" dirty="0"/>
          </a:p>
        </p:txBody>
      </p:sp>
      <p:sp>
        <p:nvSpPr>
          <p:cNvPr id="6" name="5 Proceso alternativo">
            <a:hlinkClick r:id="rId2" action="ppaction://hlinksldjump"/>
          </p:cNvPr>
          <p:cNvSpPr/>
          <p:nvPr/>
        </p:nvSpPr>
        <p:spPr>
          <a:xfrm>
            <a:off x="526524" y="3140968"/>
            <a:ext cx="4392488" cy="86409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 smtClean="0"/>
              <a:t>MOTHER</a:t>
            </a:r>
            <a:endParaRPr lang="es-CO" sz="3200" dirty="0"/>
          </a:p>
        </p:txBody>
      </p:sp>
      <p:sp>
        <p:nvSpPr>
          <p:cNvPr id="7" name="6 Proceso alternativo">
            <a:hlinkClick r:id="rId3" action="ppaction://hlinksldjump"/>
          </p:cNvPr>
          <p:cNvSpPr/>
          <p:nvPr/>
        </p:nvSpPr>
        <p:spPr>
          <a:xfrm>
            <a:off x="526524" y="4221088"/>
            <a:ext cx="4392488" cy="86409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/>
              <a:t>DESK</a:t>
            </a:r>
            <a:endParaRPr lang="es-CO" sz="3200" dirty="0"/>
          </a:p>
        </p:txBody>
      </p:sp>
      <p:sp>
        <p:nvSpPr>
          <p:cNvPr id="3" name="AutoShape 2" descr="data:image/jpeg;base64,/9j/4AAQSkZJRgABAQAAAQABAAD/2wCEAAkGBhISEBEUEBEWFRUTGBQWFRQWGRcUFhUZFhgXFxYXGxgYHCYhGRojHRYWIC8gJCcpLC0sGB8yNTMqNSYrLCkBCQoKBQUFDQUFDSkYEhgpKSkpKSkpKSkpKSkpKSkpKSkpKSkpKSkpKSkpKSkpKSkpKSkpKSkpKSkpKSkpKSkpKf/AABEIAQsAvQMBIgACEQEDEQH/xAAcAAEAAgMBAQEAAAAAAAAAAAAABQYDBAcCAQj/xABGEAACAQMCBAIHAwkGBAcBAAABAgMABBEFEgYTITFBUQcUIjJhcYEjQpEkM1JicpKhsbIVFlNjc4I0Q0STNVSDoqSzwQj/xAAUAQEAAAAAAAAAAAAAAAAAAAAA/8QAFBEBAAAAAAAAAAAAAAAAAAAAAP/aAAwDAQACEQMRAD8A7jSlKBSlKBSlKBSlKBSlYL69SGKSWRtqRqzux8FUEk/gKDPSqfpsepRRi4LGczZklsn2I0Ic7ljgkAxuRCFKuSGZchkyc2HSNbiuVYxMcodskbApJG36Lo2Cp8evcEEZBBoN+vhatXVNUjt4mkmbaowOxZmJOFVVHVmYkAKOpJwKgV4ca9PO1BWXxt7dXZfVvKQvGRm4/WBwnur95mC00qoNxI1hPDbXkonE7bIJVx6xnBOJoU94dPzyDHUblXubfQKUpQKUpQKUpQKUpQKUpQKUpQKUpQKV8ZsDJ7CqTrHpl0m3YqbrmMO4hVpR++PY/jQXeoriXR2urcxLLystG27bvB5bBwrLkZQlQGGRkZHjXD+N/T/PMQmmbrePHtSOqGZj5AZZUX5dflXNL7ia8m3c67nkDZyHkdgc9xgnGPhQdz4o9NTafJyd1vfSrkSNCHgSPHgxLyAt5gHpg5x2qR068vtUtobyKwS1nwRFcG4MTlMgjC+rvzIWP3JBg4yPutVa9E/oYBVbrVIs5wYbZx0x3Dyr4/BD9fKu4KoAwOgFByKbi69iN7Pd2iXNzppRTFE+2G3WRATcKjAuxYFsueoUEDaNxPnhn0n2+ojF/qJszlvyaP8AJo2XsCboksT1B9loz36EDJuXGmkzR7r6wGbmJAJIe6XcKncYmXBy4BYow65JHY1UX9HZdFv+HLpbb1lAzQsA0LhupAyrcsjLDYVIB6ezig6Voml2sSk2kcShzuZ48EyE92Zx1cnzJJqSr8yXWoPaXjQ6ijWF0Np9dsvsw2clXlgQiOaMkkkxhW6EYPar3P6YLvTuTFqVoJw6Bo72BwI7lDgrIi7ducEEjI75wARQdgpVP4O9KthqLCOGQxzHOIZQFc4yTtwSr9ATgHOOpAq4UClKUClKUClKUClKi9R4os7dwlxdwRMeoWSVEOPPDEdKCUpULxFxdbWdpJdSOGjQDGwhi5Y4VVwepJP/AO+FcitvSdrOs3HI0tEtVALNIRv2jBxzJGUhcnAAVc58cZoO7E4qkcR+mXS7MshmM0i90gAkx1wQXJCAjxG7PwqtR+j3iGdJIrzV4xFKrI4VTKWVhhhgomOh8DU3wt6FNOsiJJFNxIvtb5sbFI8RGPZHbPtZI86DR4g4qu9Tsri3tdHvF5yFBJNst1GcHPtt1HyrhV9Yvpl8qycmWW3ZXZBueNXHtBHPs7iDgkDI8MnqB+hdS9MFuZ/VtNhkv5+vSHAiGMdTKem3qPaAI+Nce9J+nzQXyXV/Hbie5zIbOMuyoqqEjaVt3Ukg5C9G2N1GaDR45a9mtrK7v7hWNzzTbwKoXlxqQC2FAC5O3A6kgA56YrqfoU9GKwQet30CmeQq0KuAxhQDIbBHsuxOfMAL2ORVb9B/Dyahc3F3fK0rWvJWEMAIgTvOAoGPYCptQYVd3btj9AUClKUCqTwvpx0/UL2GSU8q9lM9opxsDEM1xGD4Pk52eKqCMkPtu1Q3FfD3rkAQNsljdJoJMZ5csZ3I2PLup+DGg1uM+A7XU4glyntLnlyr0kjJ8j4jzU9D88GuI8VTXWk7dN1FlvbF0DRdNkkagsoaJzkxyKfukuuMDsTXdeGOIjciZJYxFcWz8ueINuCsQGVlb7yMpBU4HiPCtXjngG21SEJOCrpkxTLjfGT3791OBlT/AAOCA4n6KuDZ3dL/AEyeCSW2kkRoLlXiwGVlVsxls7kbPkDkZO3rf9e9KepabsbUdKQRO4QSxXCkE4ycLgnOAejbc471FQX8/D0toLu2Q2gR7Y3Vv3l3OZYjJG3tCRCJT3wRK2M4xXVNN1K1v7YSRMk8Mox1AZT5qysOh81IzQQ3BnpOsdT9m3dllAJMMg2uADjIwSrD5E4yM4q2Vz7VvQlYSSGS2aazkOcm3fapz3G05wPguBVZv/QnfW6yTWOrztKoLJH7SNIw6hTJzcDPbqMedB2elcN4Q9L19a3UdpribFY7edKhidO4VmwArx5wN2O3XJroGo+l/SISA16jk/4SvL/FFIH40FypUNoPGFlejNpcxynGSoOHAPmjYYfUVM0Glq2kpcRmORpFU+MUkkLfvRkHHw7Vzq+//njTnYss1ymepAdGGT45dCfxNdSpQc50X0C6XA251luCDkCZxtH+2MKD8jmr/ZWEcKBIY0jReyIoRR8gBitHXeKrSzCm7uY4t2doY+02O5CjqQOnUDxqi8a+mS09Ulj0y55l3JtSFUjkJy7BSQSmNwBOB3zjpQWHjP0oWOm+zO5eUjIhiAZ8ebZICD5kE+ANc81nivUeIYfVtOspIIGb7S4eTEboAQUYhO2e4Usenat/0T+iWWGU3upgGVgxSF8SMC5yZZGOfbPXp1I3dTnoOwgAdqCl8B+jm10iJ5NwaYr9tcPhQFHUqo7InTJ8TgZPQYoupRNr9xexWkKtCZ4h/aMg9mKKGNAI4hgF2LtO2CcYkGcZBHr008Sz3dzb6VYMsgl2mTlOHZn3HEbhfcVAA5z5g9NtX30XaN6nZPaFw7200qOwGMltsg6ZOPZkU/WgmuF+GYLC2jt7ZSETuT1Z2PvOx8WP4DoBgACpalKBUNw9xfZ33N9TnWXkttkwCME5wRkDKnBwwyDg4NTNaen6PBBv5EMcXMYu+xVTex+8cDqaDU1Ti20tri3t55gktycRIQ3tHOB1AwuScDJGT2qXrTu9GglkjllhjeSLrG7KrMn7LEZH0rcoKvr+iXSXBvNN5XNZUS4hlyEuEjJKYcdY5FDOAeoO4Z7CrJBIWVSVKkgEqcZUnuDgkZHboSKyUoKtx1psdybC2mj5kc1w3MU59xLa4YnI7e0E6+ZFc4g4cv8Ahu5lntYpL6ykU7o1bayHI2tIoVuqjI3quD1zt7V0+1/KNRkkH5uzQwL5NNLskmPbrsVYlBHi8g8KsNBReCvTBY6jIIl3QzH3YpcDfjvsYHDH4dD0PTpV6rmXpd9GL3yx3NkFW5gBO0AIZhkMBvGMOpBxnzPavHA/pftRZRR6pdcu7i3RzLIkqtlWZVLezjdtAz45znFB0bUdKhuEKXEKSofuyKrr+DCqjcehXRnYsbPBPcLJMi/RVfA+lWrSNbt7qPmW0ySpnG5GDAHyPkeo6HzreoK5pno60y3KmKxhDKQVZlEjAjsQz5IPxqx0pQKxXMbMjBH2MRgOAGK/EA9Cfn0rLSg5rd+gm0nmM13d3k7scsXkTr8OkeQvkAQB4VaOGvR/YWB3Wtsquf8AmHLyde4DuSQOnYYFWKsN3dpFG8krhEQFmdjhVAGSSfAUGauFcYcbS6zqMel2Fxyrdy6PMMkTFVZn7HJjwpAGcN3PTFTuu+n2zOYrGCa6kf2UwOWrFugAyC5Pw29akPRB6Mf7Oh59yoN1KOo78lP8MHxY92I+A8MkJvgX0a2mlp9iu+Zhh53A3sO5VR2Rc46DyGScVttJ6tqPtdIr8KAcdFuYlIwT5yRKoGen2GO7AVYq1NV0uO4ieKUZVsdiVZSCCrKw6qykBgw6ggGg26VXLHW5LZlg1BhkkLDd4CxT5OFVz2in7AqcBj1TxVbHQQ0GoNHetby+7MvNt28yvSeL5qdrjr1EjY6JUzUfreipcxhWJRlYPFKuN8Ui52upPTIyQQehBIOQSKjIeKjANmpLyWX/AKgBjaygffEnURZ8UkIIOQCwG4hY6xmYbgufaIJx44BAz+JFQEnHNu/s2P5ZIegWD241PnJMPs4l8epz5Bj0rf0TSWi5kkzB55iDK4ztAXOyJAeojQE4HiWZj1Y0EpULxDrLx7ILbDXU+REDkrGo9+d8fcTI8tzFVyC2R51HiP7Q29momuB7wziKDIzumce70IIQe22egxlhn0PQhAHd3Ms8uDNORguR2VV+5EuTtQdsknJJYhsaNpSW0EcSEkIOrNjc7ElnkYju7MWYnzJrdpSgVXOJ/R5YagQ11bqzjoJFJjkwOwLKRuHwORVjpQUHhr0Qw6fPzrK8ukzjfGxjeN1ByFZdgyO+D3Gehq/UpQKUpQKUpQKqfG3A76nsilu3itQMvDEoDyuDkM8jEjaPBNvfqScDFspQV3hj0fWGn9bW3VX7GVsvKc9/bbqAcDoMD4VYqUoFKUoMVzapIjJIiujgqyMAysD3BB6EVBDhmaAj1C6MaD/p5gZ4AP1PaEkfkAH2AdlqxVH63rC20W8qXYkJHEvvyyN7ka58T5noACTgAmggNU44ls2hS8tAXnflxC2mSQuTgAlZuUVGSo7kAsozkipX+82AN9pdqT4ckuR9Yyw/jWPT+GQySteBZJ7lQs5GSqr12wxk4Kxpk4PQlsscE9McV/PZjZcpJPEvu3MSGWTGcASxRguXwffRSDgkhO1BlbiCdiVg0+dumQ8pigiz4A5YyD5iM1p2sdxdyTpcXARIiiyQ2u5AGZNzRtckh2IDI2UWIjcvU9RWxNxG8wKWMMjOcAyzRSwwxZ++eYFMuP0I8knAJQHcJTR9KW3hWNCT1ZmdsbpHclpJGwANzMSxx069MCgieGbZbWa4s1XCLi4hOMexOz70J+8yyIxz32yJnPc2Oq/df+L22M/8Jd7vL89abM/Hq+PrVgoFKUoFKUoFKUoFKUoFeUkBGQQR5jqK+TICrBuxBB+R71yzheU2q2g02BpjiT1mGLYiS2ySPFbXZ3FUFxIqIwOQZF35zhSA6tSq/Hx1Z52zSm2fONt0rWxJ8lMoCv8ANSRU5DOrjKMGHmCCP4UGSlK+M4HUkD59KD7SoS741sY2KG6jaQd4ojzpf+1FufxHhWv/AHgu5ulpYOF6fbXberpg+IjAaUn4MqfOgsRNUa94tt/X2mZZZbe1iCpNDHJNEJ5XZJVygILhVjUEZxvcEjJFS6cJvN11G4Nzn/kKvJtR8OUCWkH+qzjyAr7x3GE0i/CAKEtpioX2du1CVxjtggdqDIOIbhyRFps+PB5XghQ/TmM4+qVjbiG6iBe7sdsYzl7eU3RQAZ3MnLR8fsBz8Kn4JNyqfMA/iM17oNU6pDyDPzF5IQyc0EFNgG4vuHQrjrmoDTtOvLhFuJLya3eTDpbosJjiQ9UjdXQsz7SN53D2s7dorZn4KhZm2ySpDI2+W1QqIJWzuO5SpKgkZZUKh+u4HJzYKCh6jpV3DfW0xvgZbpZLXJhHIUqvPjCxB9wB5U2SXLEsMEAAVNxcTPC6x6hEIS5CpOhL20hPQDeQDCx6YV8AkgBmNeuOBts2mHQ2jx3WQMnbA4eUD4tGJF/3VMz26Sxsrqro6kMrAMrKw6gg9CCKDNSqvYO9hOlu7M9rOdtq7Es0L4J9Wdj1KEAmNiSehU/dzaKBSlKBSlKBSlKCM4k0Nby1lt2kkjWUAM0ZAbAIJX2gQVbG0gjqCR4190PQY7WMpHuYsdzyOQXkbAG5iAB2AAAAAAAAAAFSVKDxJErDDAEHwIyPwNQ78EaeWL+pQBj3dY1Rj/uUA1N0oIE8EWn6MvyFxcgfgJMUPAmnnG+zikI8ZV5x/GTdU9SgwWtjHEu2KNEHkihR+AFZ6UoFVf0nzhNH1Ak4zC6/v+yP6qtFUX0y4fTBBnBu7i1gXzJaVW6fRCfpQXOwGIo/2F/kKz18UYGK+0ClKUHiaEOrKwyGBBHmCMEVC8EzMbKOOQkyWxe2ct7zG3Yxbzn9NVV8+IcVO1XbMcjU54+yXka3Cd/zsIWGb4DKerkD4PQSWvaSLm3lhJ2lx7LjvG6ndHIP1lYKw+Irxw3qpubSGVgFdlxIoIOyRCUlTI/RdWX6VJ1XuECB69GvaK8nH1lCXB/jOaCw0pSgUpSgUpSgUpSgUpSgUpSgUpSgVQ+Nl9Y1bRrXGVSSS8k6+7yF+yJ+Bc4q+VQ+EsXesapedClvssIT1z9n7c/f9cjB8v4hfKV4mmVFZnIVVBLMegAAyST4ACoCHiK5mjMlvYtyyDsaWRYZJB911jwcKe45hQ+YFBsS8VxcySOGOW4aI7ZOSm5Y28VLsQu8eKglhkZFbej63FcqzRE5Q7XR1aOSNu+10cBlOCD1HUEEZBqs8C6jMNPto4rNt0SBJXkdYlaZSVnKkbjIS4Zi+Np3e8TnHy3t5by+nkWWWweJI4ZIlWBppRkvHKWdZE5fWRVKgn84CQQVAXaoHjG3YQpcRqWksnFwqgZZlVWWdFA7s0LygD9IrWK3vLi2uYILiXnxXG9YpmVUlWVFMnLkEYCMGRXIYKuNmCDkGrGaDHbXCyIrowZXAZWHUMGGQR8CDUHwkg3ahIpyJLyY/WJIoG/90JrT0O9Wye5tJTtjgVrm2Y9B6sclkH+i+5ceCNF51v8ABFuy2EBddryhp5FPdXuGadx9GkI+lBO0pSgUpSgUpSgUpSgUpSgUpSgUpXx3ABJOAOpJ6AUEVxLrBt4fsxumlIit4/05XztB8lGCzHwVWPhXnhLh1bG0igVi5UEySHOZJGO6Rzkk9WJPc9MCtHh+P1uc37j2NrR2SnwhbaXmI8GlKqR5IqdiWFWagi+KdJa6srq3RtrTRSRqT2BZSBn4Z71Gf38tI4s3j+puBh4pwY2VgPaCEjEoHgyFgas9V3jWI8q3cqWihuIZbhFG4tGmeu3uQj8uQgdcRnv2oIzgriWGHT4Y7hZLcW0ax754pIEkSIbFmBcYwyru25yM9fAnPbxSX1x61bzy28AjVI3VI83Q3Fy5WaNsQjoFboW3OR7JUtOS8Q2qwc9rmIQ43czeuwg9sHODn4VXOFpdQitwBaRtCzStAhkMEsMTSM0MTxtGQNsZUdDkdFK9M0GzZwTvqe28dGFtHzbXYpQPzC0ckjgscSIuEwMDEpP3tqWyoXRtKm50lzdMvNkRI1ijJaOGNSzbQzAF2ZmJZ8LnCjA25M1QVP0j8Lm8tS0S5nhDNGoO0yqwxNblv0ZU9n57T4VOaBrcV3bRTwH2JFyAe6nsyMB2ZSCpHmKkKo1039lX/N7WN+4EoA6W902AsuR7scvZvANg5GaC80pSgUpSgUpSgUpSgUpSgUpSgVW9ff1qdbFD7G1Zbxv8okhIM+cpVgf1FftuU1K65q620DysCxGFRB70kjkLHGufvMxVR86w8N6S0EP2rBp5WMtw47NI2M4/UUBUUeCotBKKuAABgDwFfaUoFKUoI2Phq0WbnraQCY9eaIkEmfPfjOakqUoFKUoFamq6XHcwyQzrvjlUo6nxB+I7HxBHUGtulBTeDtTlt5m028ZmliXdazt/1VuOxz4yx9FYdzgHr1NXKoHi/hj1yFeW5iuIW5ttOO8UgHTP6SN2ZTkEH4CvPB/E/rcTrKnKubduXcwHvHJ5jzjb3lbsR8qCwUpSgUpSgUpSgUpSgUpUPr2quhSC32m5nzy93VY1XG+dwOpRMjp95iq5GcgNLAu9ROesWn4x5NdSp1P/AKcLjHhmc+KVZartvwHaIgCh1f3nnjkeCaVz1aSR4Su9iSSc9OvbHSs6aDOjEx6hPjwSVYZUH15YkP1c0E3SoSKHUVzultZfIcqWA/U82T+VfItQ1AfnLKEj/KuS5P0kgjx+NBOUqBPEc4OG0u6xn3la0dfn0uN2PpWSXiqNBl4LpflbTSf/AFK1BNUqEi4ytm/x1/1La6i/riFepeMrFBmS6iQebts/qxQTNKhxxbaEZWcOP1A0mflsBzWIcZwFtqx3TH4Wl3t/eMQX+NBO0qCm4lkz9lp13J8QIIh9edMh/hX19Qv2I5dnEoPczXBVh/tiicH94UE5VL45tWglgvrQj1oMkHI/87G7dYP216ur/dCsT7OSJk6ffSbuZeJEp7C3hHMXz+0mZ1b/ALYrPp3DsMLmQBpJSCDNKzSyYOMqpY+wpwDtQKvTtQbGlaolxEskZODkEEYZGUlXRh911YFSPAityq3eAW+oQtER+WkpND1yTHGzLcgDoCoURuTjIaPrlVDWSgUpSgUpSgUpSgVAzcOSi4nuLe7KSTKilZI45o1EYwoXGxwuSzbd+Msx6ZqepQQQGpIve0nb5TWo/nNXo6teIuZNPLnxWCeJ/wADNyqm6UEL/eUhd0tldR4GSOWsx/CB3z9K8xcZ2x7i4T/UtbqIfi8QH8anKUEE3HWnA7XvrdD+i8qRn8HINb1rr9rIAYrmFwexSRGB/A1HSor6smepgtH6dD/xEyYP/wAYj8alZtJgf34Y2/aRT/MUGwkqnsQfkc17qDk4F01jltPtST3PIiz/AE1D2HDNsdRuVSIJDbwwIscbNGnMkMjvlUYDIQQ46dm+NBdK15r+JPfkRf2mUfzNRkvBNg+OZZwyY/xFEv8AXms9pwvZRfmrO3T9iKNf5LQYDxvp27b6/bFs42rNGzZHcbVJOaPxhb7gqLcSE4xy7a5dev64j2D6mplIgvugD5DFeqCDOuXLFhFp8vQey80kMUbfuu8g+qV5NpqEv5y4itlI6rAnOkB+E03s4+cNT1KCO0zQYoGd1DNI/vyyM0kjAEkDcxOFBJIRcKMnAFSNKUClKUClKUClKUClKUClKUClKUFe0pd2qag+eix2cI+BUTSn+E61YarvCqkz6o5Hv3eAfMR21tH/AFKw+lWKgVXeDsP69P1+3u5+/lb7bUY+H5Pn61PXM4RHduyKWPyAyahuBYSum2e8Yd4UkcYx7co5smR4Hc7ZoJ2lKUClKUClKUClKUClKUClKUClKUClKUClKUClKUFd4FbdbzOTnfd35z8BdTIP4KKsVV/gF92m2rgY5qGXH+szSH+urBQQPHbN/Zt4EOGkieJPD2pRyl6/NxU3DEFVVHZQAPkBioHjVd8VtFn87d2g+YjlWdh+7C1WGgUpSgUpSgUpSgUpSgUpSgUpSgUpSgUpSgUpWC8vY4UZ5pFjRerO7BVA+JPQUGesF7Ltikb9FWP4AmoRfSJpZOP7RtvrKgH4k04k12JtMvpbeaOTbbXDqUdXBxExHVTQbPBduU02wQ91trcH5iNc1M1q6XHtghX9FEH4KBW1QQHEEe+70tf0Z5ZT/ttpk/nKtT9UvizWWg1PTtkEs7GG92xRbcli1thmLsFVQA/tE+OPGtz1rWJPdgsrcf5kstww+aoiD8GoLRSuf6rxNf20sMbXVlPPI8aizigm5rKzAM2eexjULuO9l2jb49q6BQKUpQKUpQKUpQKUpQKUpQKUpQKUpQKqnF3D081xbTxRw3C2+/8AJZ2MaF2wVmVgrDmLggblIAYkEHva6UFUfXLwghtElPh0msyp/GUdPmKr+u8FPfI6jRrK2Mow1xI6GaPPQuFgTDMB1GZME9+ldLpQYrWHYiLknaqrk9zgYyfjWWlKCB1nhUzXC3EN1NbzLGYt0fLdWQtvwUlRlznxGD55wMa39yWf/itRvJh+gJFtlPz9WWMkfAmrPSgj9I4ftrVSLaBIg3ViqgMx82bux+JJqQpSgUpSgUpSgUpSgUpS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data:image/jpeg;base64,/9j/4AAQSkZJRgABAQAAAQABAAD/2wCEAAkGBhISEBEUEBEWFRUTGBQWFRQWGRcUFhUZFhgXFxYXGxgYHCYhGRojHRYWIC8gJCcpLC0sGB8yNTMqNSYrLCkBCQoKBQUFDQUFDSkYEhgpKSkpKSkpKSkpKSkpKSkpKSkpKSkpKSkpKSkpKSkpKSkpKSkpKSkpKSkpKSkpKSkpKf/AABEIAQsAvQMBIgACEQEDEQH/xAAcAAEAAgMBAQEAAAAAAAAAAAAABQYDBAcCAQj/xABGEAACAQMCBAIHAwkGBAcBAAABAgMABBEFEgYTITFBUQcUIjJhcYEjQpEkM1JicpKhsbIVFlNjc4I0Q0STNVSDoqSzwQj/xAAUAQEAAAAAAAAAAAAAAAAAAAAA/8QAFBEBAAAAAAAAAAAAAAAAAAAAAP/aAAwDAQACEQMRAD8A7jSlKBSlKBSlKBSlKBSlYL69SGKSWRtqRqzux8FUEk/gKDPSqfpsepRRi4LGczZklsn2I0Ic7ljgkAxuRCFKuSGZchkyc2HSNbiuVYxMcodskbApJG36Lo2Cp8evcEEZBBoN+vhatXVNUjt4mkmbaowOxZmJOFVVHVmYkAKOpJwKgV4ca9PO1BWXxt7dXZfVvKQvGRm4/WBwnur95mC00qoNxI1hPDbXkonE7bIJVx6xnBOJoU94dPzyDHUblXubfQKUpQKUpQKUpQKUpQKUpQKUpQKUpQKV8ZsDJ7CqTrHpl0m3YqbrmMO4hVpR++PY/jQXeoriXR2urcxLLystG27bvB5bBwrLkZQlQGGRkZHjXD+N/T/PMQmmbrePHtSOqGZj5AZZUX5dflXNL7ia8m3c67nkDZyHkdgc9xgnGPhQdz4o9NTafJyd1vfSrkSNCHgSPHgxLyAt5gHpg5x2qR068vtUtobyKwS1nwRFcG4MTlMgjC+rvzIWP3JBg4yPutVa9E/oYBVbrVIs5wYbZx0x3Dyr4/BD9fKu4KoAwOgFByKbi69iN7Pd2iXNzppRTFE+2G3WRATcKjAuxYFsueoUEDaNxPnhn0n2+ojF/qJszlvyaP8AJo2XsCboksT1B9loz36EDJuXGmkzR7r6wGbmJAJIe6XcKncYmXBy4BYow65JHY1UX9HZdFv+HLpbb1lAzQsA0LhupAyrcsjLDYVIB6ezig6Voml2sSk2kcShzuZ48EyE92Zx1cnzJJqSr8yXWoPaXjQ6ijWF0Np9dsvsw2clXlgQiOaMkkkxhW6EYPar3P6YLvTuTFqVoJw6Bo72BwI7lDgrIi7ducEEjI75wARQdgpVP4O9KthqLCOGQxzHOIZQFc4yTtwSr9ATgHOOpAq4UClKUClKUClKUClKi9R4os7dwlxdwRMeoWSVEOPPDEdKCUpULxFxdbWdpJdSOGjQDGwhi5Y4VVwepJP/AO+FcitvSdrOs3HI0tEtVALNIRv2jBxzJGUhcnAAVc58cZoO7E4qkcR+mXS7MshmM0i90gAkx1wQXJCAjxG7PwqtR+j3iGdJIrzV4xFKrI4VTKWVhhhgomOh8DU3wt6FNOsiJJFNxIvtb5sbFI8RGPZHbPtZI86DR4g4qu9Tsri3tdHvF5yFBJNst1GcHPtt1HyrhV9Yvpl8qycmWW3ZXZBueNXHtBHPs7iDgkDI8MnqB+hdS9MFuZ/VtNhkv5+vSHAiGMdTKem3qPaAI+Nce9J+nzQXyXV/Hbie5zIbOMuyoqqEjaVt3Ukg5C9G2N1GaDR45a9mtrK7v7hWNzzTbwKoXlxqQC2FAC5O3A6kgA56YrqfoU9GKwQet30CmeQq0KuAxhQDIbBHsuxOfMAL2ORVb9B/Dyahc3F3fK0rWvJWEMAIgTvOAoGPYCptQYVd3btj9AUClKUCqTwvpx0/UL2GSU8q9lM9opxsDEM1xGD4Pk52eKqCMkPtu1Q3FfD3rkAQNsljdJoJMZ5csZ3I2PLup+DGg1uM+A7XU4glyntLnlyr0kjJ8j4jzU9D88GuI8VTXWk7dN1FlvbF0DRdNkkagsoaJzkxyKfukuuMDsTXdeGOIjciZJYxFcWz8ueINuCsQGVlb7yMpBU4HiPCtXjngG21SEJOCrpkxTLjfGT3791OBlT/AAOCA4n6KuDZ3dL/AEyeCSW2kkRoLlXiwGVlVsxls7kbPkDkZO3rf9e9KepabsbUdKQRO4QSxXCkE4ycLgnOAejbc471FQX8/D0toLu2Q2gR7Y3Vv3l3OZYjJG3tCRCJT3wRK2M4xXVNN1K1v7YSRMk8Mox1AZT5qysOh81IzQQ3BnpOsdT9m3dllAJMMg2uADjIwSrD5E4yM4q2Vz7VvQlYSSGS2aazkOcm3fapz3G05wPguBVZv/QnfW6yTWOrztKoLJH7SNIw6hTJzcDPbqMedB2elcN4Q9L19a3UdpribFY7edKhidO4VmwArx5wN2O3XJroGo+l/SISA16jk/4SvL/FFIH40FypUNoPGFlejNpcxynGSoOHAPmjYYfUVM0Glq2kpcRmORpFU+MUkkLfvRkHHw7Vzq+//njTnYss1ymepAdGGT45dCfxNdSpQc50X0C6XA251luCDkCZxtH+2MKD8jmr/ZWEcKBIY0jReyIoRR8gBitHXeKrSzCm7uY4t2doY+02O5CjqQOnUDxqi8a+mS09Ulj0y55l3JtSFUjkJy7BSQSmNwBOB3zjpQWHjP0oWOm+zO5eUjIhiAZ8ebZICD5kE+ANc81nivUeIYfVtOspIIGb7S4eTEboAQUYhO2e4Usenat/0T+iWWGU3upgGVgxSF8SMC5yZZGOfbPXp1I3dTnoOwgAdqCl8B+jm10iJ5NwaYr9tcPhQFHUqo7InTJ8TgZPQYoupRNr9xexWkKtCZ4h/aMg9mKKGNAI4hgF2LtO2CcYkGcZBHr008Sz3dzb6VYMsgl2mTlOHZn3HEbhfcVAA5z5g9NtX30XaN6nZPaFw7200qOwGMltsg6ZOPZkU/WgmuF+GYLC2jt7ZSETuT1Z2PvOx8WP4DoBgACpalKBUNw9xfZ33N9TnWXkttkwCME5wRkDKnBwwyDg4NTNaen6PBBv5EMcXMYu+xVTex+8cDqaDU1Ti20tri3t55gktycRIQ3tHOB1AwuScDJGT2qXrTu9GglkjllhjeSLrG7KrMn7LEZH0rcoKvr+iXSXBvNN5XNZUS4hlyEuEjJKYcdY5FDOAeoO4Z7CrJBIWVSVKkgEqcZUnuDgkZHboSKyUoKtx1psdybC2mj5kc1w3MU59xLa4YnI7e0E6+ZFc4g4cv8Ahu5lntYpL6ykU7o1bayHI2tIoVuqjI3quD1zt7V0+1/KNRkkH5uzQwL5NNLskmPbrsVYlBHi8g8KsNBReCvTBY6jIIl3QzH3YpcDfjvsYHDH4dD0PTpV6rmXpd9GL3yx3NkFW5gBO0AIZhkMBvGMOpBxnzPavHA/pftRZRR6pdcu7i3RzLIkqtlWZVLezjdtAz45znFB0bUdKhuEKXEKSofuyKrr+DCqjcehXRnYsbPBPcLJMi/RVfA+lWrSNbt7qPmW0ySpnG5GDAHyPkeo6HzreoK5pno60y3KmKxhDKQVZlEjAjsQz5IPxqx0pQKxXMbMjBH2MRgOAGK/EA9Cfn0rLSg5rd+gm0nmM13d3k7scsXkTr8OkeQvkAQB4VaOGvR/YWB3Wtsquf8AmHLyde4DuSQOnYYFWKsN3dpFG8krhEQFmdjhVAGSSfAUGauFcYcbS6zqMel2Fxyrdy6PMMkTFVZn7HJjwpAGcN3PTFTuu+n2zOYrGCa6kf2UwOWrFugAyC5Pw29akPRB6Mf7Oh59yoN1KOo78lP8MHxY92I+A8MkJvgX0a2mlp9iu+Zhh53A3sO5VR2Rc46DyGScVttJ6tqPtdIr8KAcdFuYlIwT5yRKoGen2GO7AVYq1NV0uO4ieKUZVsdiVZSCCrKw6qykBgw6ggGg26VXLHW5LZlg1BhkkLDd4CxT5OFVz2in7AqcBj1TxVbHQQ0GoNHetby+7MvNt28yvSeL5qdrjr1EjY6JUzUfreipcxhWJRlYPFKuN8Ui52upPTIyQQehBIOQSKjIeKjANmpLyWX/AKgBjaygffEnURZ8UkIIOQCwG4hY6xmYbgufaIJx44BAz+JFQEnHNu/s2P5ZIegWD241PnJMPs4l8epz5Bj0rf0TSWi5kkzB55iDK4ztAXOyJAeojQE4HiWZj1Y0EpULxDrLx7ILbDXU+REDkrGo9+d8fcTI8tzFVyC2R51HiP7Q29momuB7wziKDIzumce70IIQe22egxlhn0PQhAHd3Ms8uDNORguR2VV+5EuTtQdsknJJYhsaNpSW0EcSEkIOrNjc7ElnkYju7MWYnzJrdpSgVXOJ/R5YagQ11bqzjoJFJjkwOwLKRuHwORVjpQUHhr0Qw6fPzrK8ukzjfGxjeN1ByFZdgyO+D3Gehq/UpQKUpQKUpQKqfG3A76nsilu3itQMvDEoDyuDkM8jEjaPBNvfqScDFspQV3hj0fWGn9bW3VX7GVsvKc9/bbqAcDoMD4VYqUoFKUoMVzapIjJIiujgqyMAysD3BB6EVBDhmaAj1C6MaD/p5gZ4AP1PaEkfkAH2AdlqxVH63rC20W8qXYkJHEvvyyN7ka58T5noACTgAmggNU44ls2hS8tAXnflxC2mSQuTgAlZuUVGSo7kAsozkipX+82AN9pdqT4ckuR9Yyw/jWPT+GQySteBZJ7lQs5GSqr12wxk4Kxpk4PQlsscE9McV/PZjZcpJPEvu3MSGWTGcASxRguXwffRSDgkhO1BlbiCdiVg0+dumQ8pigiz4A5YyD5iM1p2sdxdyTpcXARIiiyQ2u5AGZNzRtckh2IDI2UWIjcvU9RWxNxG8wKWMMjOcAyzRSwwxZ++eYFMuP0I8knAJQHcJTR9KW3hWNCT1ZmdsbpHclpJGwANzMSxx069MCgieGbZbWa4s1XCLi4hOMexOz70J+8yyIxz32yJnPc2Oq/df+L22M/8Jd7vL89abM/Hq+PrVgoFKUoFKUoFKUoFKUoFeUkBGQQR5jqK+TICrBuxBB+R71yzheU2q2g02BpjiT1mGLYiS2ySPFbXZ3FUFxIqIwOQZF35zhSA6tSq/Hx1Z52zSm2fONt0rWxJ8lMoCv8ANSRU5DOrjKMGHmCCP4UGSlK+M4HUkD59KD7SoS741sY2KG6jaQd4ojzpf+1FufxHhWv/AHgu5ulpYOF6fbXberpg+IjAaUn4MqfOgsRNUa94tt/X2mZZZbe1iCpNDHJNEJ5XZJVygILhVjUEZxvcEjJFS6cJvN11G4Nzn/kKvJtR8OUCWkH+qzjyAr7x3GE0i/CAKEtpioX2du1CVxjtggdqDIOIbhyRFps+PB5XghQ/TmM4+qVjbiG6iBe7sdsYzl7eU3RQAZ3MnLR8fsBz8Kn4JNyqfMA/iM17oNU6pDyDPzF5IQyc0EFNgG4vuHQrjrmoDTtOvLhFuJLya3eTDpbosJjiQ9UjdXQsz7SN53D2s7dorZn4KhZm2ySpDI2+W1QqIJWzuO5SpKgkZZUKh+u4HJzYKCh6jpV3DfW0xvgZbpZLXJhHIUqvPjCxB9wB5U2SXLEsMEAAVNxcTPC6x6hEIS5CpOhL20hPQDeQDCx6YV8AkgBmNeuOBts2mHQ2jx3WQMnbA4eUD4tGJF/3VMz26Sxsrqro6kMrAMrKw6gg9CCKDNSqvYO9hOlu7M9rOdtq7Es0L4J9Wdj1KEAmNiSehU/dzaKBSlKBSlKBSlKCM4k0Nby1lt2kkjWUAM0ZAbAIJX2gQVbG0gjqCR4190PQY7WMpHuYsdzyOQXkbAG5iAB2AAAAAAAAAAFSVKDxJErDDAEHwIyPwNQ78EaeWL+pQBj3dY1Rj/uUA1N0oIE8EWn6MvyFxcgfgJMUPAmnnG+zikI8ZV5x/GTdU9SgwWtjHEu2KNEHkihR+AFZ6UoFVf0nzhNH1Ak4zC6/v+yP6qtFUX0y4fTBBnBu7i1gXzJaVW6fRCfpQXOwGIo/2F/kKz18UYGK+0ClKUHiaEOrKwyGBBHmCMEVC8EzMbKOOQkyWxe2ct7zG3Yxbzn9NVV8+IcVO1XbMcjU54+yXka3Cd/zsIWGb4DKerkD4PQSWvaSLm3lhJ2lx7LjvG6ndHIP1lYKw+Irxw3qpubSGVgFdlxIoIOyRCUlTI/RdWX6VJ1XuECB69GvaK8nH1lCXB/jOaCw0pSgUpSgUpSgUpSgUpSgUpSgUpSgVQ+Nl9Y1bRrXGVSSS8k6+7yF+yJ+Bc4q+VQ+EsXesapedClvssIT1z9n7c/f9cjB8v4hfKV4mmVFZnIVVBLMegAAyST4ACoCHiK5mjMlvYtyyDsaWRYZJB911jwcKe45hQ+YFBsS8VxcySOGOW4aI7ZOSm5Y28VLsQu8eKglhkZFbej63FcqzRE5Q7XR1aOSNu+10cBlOCD1HUEEZBqs8C6jMNPto4rNt0SBJXkdYlaZSVnKkbjIS4Zi+Np3e8TnHy3t5by+nkWWWweJI4ZIlWBppRkvHKWdZE5fWRVKgn84CQQVAXaoHjG3YQpcRqWksnFwqgZZlVWWdFA7s0LygD9IrWK3vLi2uYILiXnxXG9YpmVUlWVFMnLkEYCMGRXIYKuNmCDkGrGaDHbXCyIrowZXAZWHUMGGQR8CDUHwkg3ahIpyJLyY/WJIoG/90JrT0O9Wye5tJTtjgVrm2Y9B6sclkH+i+5ceCNF51v8ABFuy2EBddryhp5FPdXuGadx9GkI+lBO0pSgUpSgUpSgUpSgUpSgUpSgUpXx3ABJOAOpJ6AUEVxLrBt4fsxumlIit4/05XztB8lGCzHwVWPhXnhLh1bG0igVi5UEySHOZJGO6Rzkk9WJPc9MCtHh+P1uc37j2NrR2SnwhbaXmI8GlKqR5IqdiWFWagi+KdJa6srq3RtrTRSRqT2BZSBn4Z71Gf38tI4s3j+puBh4pwY2VgPaCEjEoHgyFgas9V3jWI8q3cqWihuIZbhFG4tGmeu3uQj8uQgdcRnv2oIzgriWGHT4Y7hZLcW0ax754pIEkSIbFmBcYwyru25yM9fAnPbxSX1x61bzy28AjVI3VI83Q3Fy5WaNsQjoFboW3OR7JUtOS8Q2qwc9rmIQ43czeuwg9sHODn4VXOFpdQitwBaRtCzStAhkMEsMTSM0MTxtGQNsZUdDkdFK9M0GzZwTvqe28dGFtHzbXYpQPzC0ckjgscSIuEwMDEpP3tqWyoXRtKm50lzdMvNkRI1ijJaOGNSzbQzAF2ZmJZ8LnCjA25M1QVP0j8Lm8tS0S5nhDNGoO0yqwxNblv0ZU9n57T4VOaBrcV3bRTwH2JFyAe6nsyMB2ZSCpHmKkKo1039lX/N7WN+4EoA6W902AsuR7scvZvANg5GaC80pSgUpSgUpSgUpSgUpSgUpSgVW9ff1qdbFD7G1Zbxv8okhIM+cpVgf1FftuU1K65q620DysCxGFRB70kjkLHGufvMxVR86w8N6S0EP2rBp5WMtw47NI2M4/UUBUUeCotBKKuAABgDwFfaUoFKUoI2Phq0WbnraQCY9eaIkEmfPfjOakqUoFKUoFamq6XHcwyQzrvjlUo6nxB+I7HxBHUGtulBTeDtTlt5m028ZmliXdazt/1VuOxz4yx9FYdzgHr1NXKoHi/hj1yFeW5iuIW5ttOO8UgHTP6SN2ZTkEH4CvPB/E/rcTrKnKubduXcwHvHJ5jzjb3lbsR8qCwUpSgUpSgUpSgUpSgUpUPr2quhSC32m5nzy93VY1XG+dwOpRMjp95iq5GcgNLAu9ROesWn4x5NdSp1P/AKcLjHhmc+KVZartvwHaIgCh1f3nnjkeCaVz1aSR4Su9iSSc9OvbHSs6aDOjEx6hPjwSVYZUH15YkP1c0E3SoSKHUVzultZfIcqWA/U82T+VfItQ1AfnLKEj/KuS5P0kgjx+NBOUqBPEc4OG0u6xn3la0dfn0uN2PpWSXiqNBl4LpflbTSf/AFK1BNUqEi4ytm/x1/1La6i/riFepeMrFBmS6iQebts/qxQTNKhxxbaEZWcOP1A0mflsBzWIcZwFtqx3TH4Wl3t/eMQX+NBO0qCm4lkz9lp13J8QIIh9edMh/hX19Qv2I5dnEoPczXBVh/tiicH94UE5VL45tWglgvrQj1oMkHI/87G7dYP216ur/dCsT7OSJk6ffSbuZeJEp7C3hHMXz+0mZ1b/ALYrPp3DsMLmQBpJSCDNKzSyYOMqpY+wpwDtQKvTtQbGlaolxEskZODkEEYZGUlXRh911YFSPAityq3eAW+oQtER+WkpND1yTHGzLcgDoCoURuTjIaPrlVDWSgUpSgUpSgUpSgVAzcOSi4nuLe7KSTKilZI45o1EYwoXGxwuSzbd+Msx6ZqepQQQGpIve0nb5TWo/nNXo6teIuZNPLnxWCeJ/wADNyqm6UEL/eUhd0tldR4GSOWsx/CB3z9K8xcZ2x7i4T/UtbqIfi8QH8anKUEE3HWnA7XvrdD+i8qRn8HINb1rr9rIAYrmFwexSRGB/A1HSor6smepgtH6dD/xEyYP/wAYj8alZtJgf34Y2/aRT/MUGwkqnsQfkc17qDk4F01jltPtST3PIiz/AE1D2HDNsdRuVSIJDbwwIscbNGnMkMjvlUYDIQQ46dm+NBdK15r+JPfkRf2mUfzNRkvBNg+OZZwyY/xFEv8AXms9pwvZRfmrO3T9iKNf5LQYDxvp27b6/bFs42rNGzZHcbVJOaPxhb7gqLcSE4xy7a5dev64j2D6mplIgvugD5DFeqCDOuXLFhFp8vQey80kMUbfuu8g+qV5NpqEv5y4itlI6rAnOkB+E03s4+cNT1KCO0zQYoGd1DNI/vyyM0kjAEkDcxOFBJIRcKMnAFSNKUClKUClKUClKUClKUClKUClKUFe0pd2qag+eix2cI+BUTSn+E61YarvCqkz6o5Hv3eAfMR21tH/AFKw+lWKgVXeDsP69P1+3u5+/lb7bUY+H5Pn61PXM4RHduyKWPyAyahuBYSum2e8Yd4UkcYx7co5smR4Hc7ZoJ2lKUClKUClKUClKUClKUClKUClKUClKUClKUClKUFd4FbdbzOTnfd35z8BdTIP4KKsVV/gF92m2rgY5qGXH+szSH+urBQQPHbN/Zt4EOGkieJPD2pRyl6/NxU3DEFVVHZQAPkBioHjVd8VtFn87d2g+YjlWdh+7C1WGgUpSgUpSgUpSgUpSgUpSgUpSgUpSgUpSgUpWC8vY4UZ5pFjRerO7BVA+JPQUGesF7Ltikb9FWP4AmoRfSJpZOP7RtvrKgH4k04k12JtMvpbeaOTbbXDqUdXBxExHVTQbPBduU02wQ91trcH5iNc1M1q6XHtghX9FEH4KBW1QQHEEe+70tf0Z5ZT/ttpk/nKtT9UvizWWg1PTtkEs7GG92xRbcli1thmLsFVQA/tE+OPGtz1rWJPdgsrcf5kstww+aoiD8GoLRSuf6rxNf20sMbXVlPPI8aizigm5rKzAM2eexjULuO9l2jb49q6BQKUpQKUpQKUpQKUpQKUpQKUpQKUpQKqnF3D081xbTxRw3C2+/8AJZ2MaF2wVmVgrDmLggblIAYkEHva6UFUfXLwghtElPh0msyp/GUdPmKr+u8FPfI6jRrK2Mow1xI6GaPPQuFgTDMB1GZME9+ldLpQYrWHYiLknaqrk9zgYyfjWWlKCB1nhUzXC3EN1NbzLGYt0fLdWQtvwUlRlznxGD55wMa39yWf/itRvJh+gJFtlPz9WWMkfAmrPSgj9I4ftrVSLaBIg3ViqgMx82bux+JJqQpSgUpSgUpSgUpSgUpS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data:image/jpeg;base64,/9j/4AAQSkZJRgABAQAAAQABAAD/2wCEAAkGBhISEBEUEBEWFRUTGBQWFRQWGRcUFhUZFhgXFxYXGxgYHCYhGRojHRYWIC8gJCcpLC0sGB8yNTMqNSYrLCkBCQoKBQUFDQUFDSkYEhgpKSkpKSkpKSkpKSkpKSkpKSkpKSkpKSkpKSkpKSkpKSkpKSkpKSkpKSkpKSkpKSkpKf/AABEIAQsAvQMBIgACEQEDEQH/xAAcAAEAAgMBAQEAAAAAAAAAAAAABQYDBAcCAQj/xABGEAACAQMCBAIHAwkGBAcBAAABAgMABBEFEgYTITFBUQcUIjJhcYEjQpEkM1JicpKhsbIVFlNjc4I0Q0STNVSDoqSzwQj/xAAUAQEAAAAAAAAAAAAAAAAAAAAA/8QAFBEBAAAAAAAAAAAAAAAAAAAAAP/aAAwDAQACEQMRAD8A7jSlKBSlKBSlKBSlKBSlYL69SGKSWRtqRqzux8FUEk/gKDPSqfpsepRRi4LGczZklsn2I0Ic7ljgkAxuRCFKuSGZchkyc2HSNbiuVYxMcodskbApJG36Lo2Cp8evcEEZBBoN+vhatXVNUjt4mkmbaowOxZmJOFVVHVmYkAKOpJwKgV4ca9PO1BWXxt7dXZfVvKQvGRm4/WBwnur95mC00qoNxI1hPDbXkonE7bIJVx6xnBOJoU94dPzyDHUblXubfQKUpQKUpQKUpQKUpQKUpQKUpQKUpQKV8ZsDJ7CqTrHpl0m3YqbrmMO4hVpR++PY/jQXeoriXR2urcxLLystG27bvB5bBwrLkZQlQGGRkZHjXD+N/T/PMQmmbrePHtSOqGZj5AZZUX5dflXNL7ia8m3c67nkDZyHkdgc9xgnGPhQdz4o9NTafJyd1vfSrkSNCHgSPHgxLyAt5gHpg5x2qR068vtUtobyKwS1nwRFcG4MTlMgjC+rvzIWP3JBg4yPutVa9E/oYBVbrVIs5wYbZx0x3Dyr4/BD9fKu4KoAwOgFByKbi69iN7Pd2iXNzppRTFE+2G3WRATcKjAuxYFsueoUEDaNxPnhn0n2+ojF/qJszlvyaP8AJo2XsCboksT1B9loz36EDJuXGmkzR7r6wGbmJAJIe6XcKncYmXBy4BYow65JHY1UX9HZdFv+HLpbb1lAzQsA0LhupAyrcsjLDYVIB6ezig6Voml2sSk2kcShzuZ48EyE92Zx1cnzJJqSr8yXWoPaXjQ6ijWF0Np9dsvsw2clXlgQiOaMkkkxhW6EYPar3P6YLvTuTFqVoJw6Bo72BwI7lDgrIi7ducEEjI75wARQdgpVP4O9KthqLCOGQxzHOIZQFc4yTtwSr9ATgHOOpAq4UClKUClKUClKUClKi9R4os7dwlxdwRMeoWSVEOPPDEdKCUpULxFxdbWdpJdSOGjQDGwhi5Y4VVwepJP/AO+FcitvSdrOs3HI0tEtVALNIRv2jBxzJGUhcnAAVc58cZoO7E4qkcR+mXS7MshmM0i90gAkx1wQXJCAjxG7PwqtR+j3iGdJIrzV4xFKrI4VTKWVhhhgomOh8DU3wt6FNOsiJJFNxIvtb5sbFI8RGPZHbPtZI86DR4g4qu9Tsri3tdHvF5yFBJNst1GcHPtt1HyrhV9Yvpl8qycmWW3ZXZBueNXHtBHPs7iDgkDI8MnqB+hdS9MFuZ/VtNhkv5+vSHAiGMdTKem3qPaAI+Nce9J+nzQXyXV/Hbie5zIbOMuyoqqEjaVt3Ukg5C9G2N1GaDR45a9mtrK7v7hWNzzTbwKoXlxqQC2FAC5O3A6kgA56YrqfoU9GKwQet30CmeQq0KuAxhQDIbBHsuxOfMAL2ORVb9B/Dyahc3F3fK0rWvJWEMAIgTvOAoGPYCptQYVd3btj9AUClKUCqTwvpx0/UL2GSU8q9lM9opxsDEM1xGD4Pk52eKqCMkPtu1Q3FfD3rkAQNsljdJoJMZ5csZ3I2PLup+DGg1uM+A7XU4glyntLnlyr0kjJ8j4jzU9D88GuI8VTXWk7dN1FlvbF0DRdNkkagsoaJzkxyKfukuuMDsTXdeGOIjciZJYxFcWz8ueINuCsQGVlb7yMpBU4HiPCtXjngG21SEJOCrpkxTLjfGT3791OBlT/AAOCA4n6KuDZ3dL/AEyeCSW2kkRoLlXiwGVlVsxls7kbPkDkZO3rf9e9KepabsbUdKQRO4QSxXCkE4ycLgnOAejbc471FQX8/D0toLu2Q2gR7Y3Vv3l3OZYjJG3tCRCJT3wRK2M4xXVNN1K1v7YSRMk8Mox1AZT5qysOh81IzQQ3BnpOsdT9m3dllAJMMg2uADjIwSrD5E4yM4q2Vz7VvQlYSSGS2aazkOcm3fapz3G05wPguBVZv/QnfW6yTWOrztKoLJH7SNIw6hTJzcDPbqMedB2elcN4Q9L19a3UdpribFY7edKhidO4VmwArx5wN2O3XJroGo+l/SISA16jk/4SvL/FFIH40FypUNoPGFlejNpcxynGSoOHAPmjYYfUVM0Glq2kpcRmORpFU+MUkkLfvRkHHw7Vzq+//njTnYss1ymepAdGGT45dCfxNdSpQc50X0C6XA251luCDkCZxtH+2MKD8jmr/ZWEcKBIY0jReyIoRR8gBitHXeKrSzCm7uY4t2doY+02O5CjqQOnUDxqi8a+mS09Ulj0y55l3JtSFUjkJy7BSQSmNwBOB3zjpQWHjP0oWOm+zO5eUjIhiAZ8ebZICD5kE+ANc81nivUeIYfVtOspIIGb7S4eTEboAQUYhO2e4Usenat/0T+iWWGU3upgGVgxSF8SMC5yZZGOfbPXp1I3dTnoOwgAdqCl8B+jm10iJ5NwaYr9tcPhQFHUqo7InTJ8TgZPQYoupRNr9xexWkKtCZ4h/aMg9mKKGNAI4hgF2LtO2CcYkGcZBHr008Sz3dzb6VYMsgl2mTlOHZn3HEbhfcVAA5z5g9NtX30XaN6nZPaFw7200qOwGMltsg6ZOPZkU/WgmuF+GYLC2jt7ZSETuT1Z2PvOx8WP4DoBgACpalKBUNw9xfZ33N9TnWXkttkwCME5wRkDKnBwwyDg4NTNaen6PBBv5EMcXMYu+xVTex+8cDqaDU1Ti20tri3t55gktycRIQ3tHOB1AwuScDJGT2qXrTu9GglkjllhjeSLrG7KrMn7LEZH0rcoKvr+iXSXBvNN5XNZUS4hlyEuEjJKYcdY5FDOAeoO4Z7CrJBIWVSVKkgEqcZUnuDgkZHboSKyUoKtx1psdybC2mj5kc1w3MU59xLa4YnI7e0E6+ZFc4g4cv8Ahu5lntYpL6ykU7o1bayHI2tIoVuqjI3quD1zt7V0+1/KNRkkH5uzQwL5NNLskmPbrsVYlBHi8g8KsNBReCvTBY6jIIl3QzH3YpcDfjvsYHDH4dD0PTpV6rmXpd9GL3yx3NkFW5gBO0AIZhkMBvGMOpBxnzPavHA/pftRZRR6pdcu7i3RzLIkqtlWZVLezjdtAz45znFB0bUdKhuEKXEKSofuyKrr+DCqjcehXRnYsbPBPcLJMi/RVfA+lWrSNbt7qPmW0ySpnG5GDAHyPkeo6HzreoK5pno60y3KmKxhDKQVZlEjAjsQz5IPxqx0pQKxXMbMjBH2MRgOAGK/EA9Cfn0rLSg5rd+gm0nmM13d3k7scsXkTr8OkeQvkAQB4VaOGvR/YWB3Wtsquf8AmHLyde4DuSQOnYYFWKsN3dpFG8krhEQFmdjhVAGSSfAUGauFcYcbS6zqMel2Fxyrdy6PMMkTFVZn7HJjwpAGcN3PTFTuu+n2zOYrGCa6kf2UwOWrFugAyC5Pw29akPRB6Mf7Oh59yoN1KOo78lP8MHxY92I+A8MkJvgX0a2mlp9iu+Zhh53A3sO5VR2Rc46DyGScVttJ6tqPtdIr8KAcdFuYlIwT5yRKoGen2GO7AVYq1NV0uO4ieKUZVsdiVZSCCrKw6qykBgw6ggGg26VXLHW5LZlg1BhkkLDd4CxT5OFVz2in7AqcBj1TxVbHQQ0GoNHetby+7MvNt28yvSeL5qdrjr1EjY6JUzUfreipcxhWJRlYPFKuN8Ui52upPTIyQQehBIOQSKjIeKjANmpLyWX/AKgBjaygffEnURZ8UkIIOQCwG4hY6xmYbgufaIJx44BAz+JFQEnHNu/s2P5ZIegWD241PnJMPs4l8epz5Bj0rf0TSWi5kkzB55iDK4ztAXOyJAeojQE4HiWZj1Y0EpULxDrLx7ILbDXU+REDkrGo9+d8fcTI8tzFVyC2R51HiP7Q29momuB7wziKDIzumce70IIQe22egxlhn0PQhAHd3Ms8uDNORguR2VV+5EuTtQdsknJJYhsaNpSW0EcSEkIOrNjc7ElnkYju7MWYnzJrdpSgVXOJ/R5YagQ11bqzjoJFJjkwOwLKRuHwORVjpQUHhr0Qw6fPzrK8ukzjfGxjeN1ByFZdgyO+D3Gehq/UpQKUpQKUpQKqfG3A76nsilu3itQMvDEoDyuDkM8jEjaPBNvfqScDFspQV3hj0fWGn9bW3VX7GVsvKc9/bbqAcDoMD4VYqUoFKUoMVzapIjJIiujgqyMAysD3BB6EVBDhmaAj1C6MaD/p5gZ4AP1PaEkfkAH2AdlqxVH63rC20W8qXYkJHEvvyyN7ka58T5noACTgAmggNU44ls2hS8tAXnflxC2mSQuTgAlZuUVGSo7kAsozkipX+82AN9pdqT4ckuR9Yyw/jWPT+GQySteBZJ7lQs5GSqr12wxk4Kxpk4PQlsscE9McV/PZjZcpJPEvu3MSGWTGcASxRguXwffRSDgkhO1BlbiCdiVg0+dumQ8pigiz4A5YyD5iM1p2sdxdyTpcXARIiiyQ2u5AGZNzRtckh2IDI2UWIjcvU9RWxNxG8wKWMMjOcAyzRSwwxZ++eYFMuP0I8knAJQHcJTR9KW3hWNCT1ZmdsbpHclpJGwANzMSxx069MCgieGbZbWa4s1XCLi4hOMexOz70J+8yyIxz32yJnPc2Oq/df+L22M/8Jd7vL89abM/Hq+PrVgoFKUoFKUoFKUoFKUoFeUkBGQQR5jqK+TICrBuxBB+R71yzheU2q2g02BpjiT1mGLYiS2ySPFbXZ3FUFxIqIwOQZF35zhSA6tSq/Hx1Z52zSm2fONt0rWxJ8lMoCv8ANSRU5DOrjKMGHmCCP4UGSlK+M4HUkD59KD7SoS741sY2KG6jaQd4ojzpf+1FufxHhWv/AHgu5ulpYOF6fbXberpg+IjAaUn4MqfOgsRNUa94tt/X2mZZZbe1iCpNDHJNEJ5XZJVygILhVjUEZxvcEjJFS6cJvN11G4Nzn/kKvJtR8OUCWkH+qzjyAr7x3GE0i/CAKEtpioX2du1CVxjtggdqDIOIbhyRFps+PB5XghQ/TmM4+qVjbiG6iBe7sdsYzl7eU3RQAZ3MnLR8fsBz8Kn4JNyqfMA/iM17oNU6pDyDPzF5IQyc0EFNgG4vuHQrjrmoDTtOvLhFuJLya3eTDpbosJjiQ9UjdXQsz7SN53D2s7dorZn4KhZm2ySpDI2+W1QqIJWzuO5SpKgkZZUKh+u4HJzYKCh6jpV3DfW0xvgZbpZLXJhHIUqvPjCxB9wB5U2SXLEsMEAAVNxcTPC6x6hEIS5CpOhL20hPQDeQDCx6YV8AkgBmNeuOBts2mHQ2jx3WQMnbA4eUD4tGJF/3VMz26Sxsrqro6kMrAMrKw6gg9CCKDNSqvYO9hOlu7M9rOdtq7Es0L4J9Wdj1KEAmNiSehU/dzaKBSlKBSlKBSlKCM4k0Nby1lt2kkjWUAM0ZAbAIJX2gQVbG0gjqCR4190PQY7WMpHuYsdzyOQXkbAG5iAB2AAAAAAAAAAFSVKDxJErDDAEHwIyPwNQ78EaeWL+pQBj3dY1Rj/uUA1N0oIE8EWn6MvyFxcgfgJMUPAmnnG+zikI8ZV5x/GTdU9SgwWtjHEu2KNEHkihR+AFZ6UoFVf0nzhNH1Ak4zC6/v+yP6qtFUX0y4fTBBnBu7i1gXzJaVW6fRCfpQXOwGIo/2F/kKz18UYGK+0ClKUHiaEOrKwyGBBHmCMEVC8EzMbKOOQkyWxe2ct7zG3Yxbzn9NVV8+IcVO1XbMcjU54+yXka3Cd/zsIWGb4DKerkD4PQSWvaSLm3lhJ2lx7LjvG6ndHIP1lYKw+Irxw3qpubSGVgFdlxIoIOyRCUlTI/RdWX6VJ1XuECB69GvaK8nH1lCXB/jOaCw0pSgUpSgUpSgUpSgUpSgUpSgUpSgVQ+Nl9Y1bRrXGVSSS8k6+7yF+yJ+Bc4q+VQ+EsXesapedClvssIT1z9n7c/f9cjB8v4hfKV4mmVFZnIVVBLMegAAyST4ACoCHiK5mjMlvYtyyDsaWRYZJB911jwcKe45hQ+YFBsS8VxcySOGOW4aI7ZOSm5Y28VLsQu8eKglhkZFbej63FcqzRE5Q7XR1aOSNu+10cBlOCD1HUEEZBqs8C6jMNPto4rNt0SBJXkdYlaZSVnKkbjIS4Zi+Np3e8TnHy3t5by+nkWWWweJI4ZIlWBppRkvHKWdZE5fWRVKgn84CQQVAXaoHjG3YQpcRqWksnFwqgZZlVWWdFA7s0LygD9IrWK3vLi2uYILiXnxXG9YpmVUlWVFMnLkEYCMGRXIYKuNmCDkGrGaDHbXCyIrowZXAZWHUMGGQR8CDUHwkg3ahIpyJLyY/WJIoG/90JrT0O9Wye5tJTtjgVrm2Y9B6sclkH+i+5ceCNF51v8ABFuy2EBddryhp5FPdXuGadx9GkI+lBO0pSgUpSgUpSgUpSgUpSgUpSgUpXx3ABJOAOpJ6AUEVxLrBt4fsxumlIit4/05XztB8lGCzHwVWPhXnhLh1bG0igVi5UEySHOZJGO6Rzkk9WJPc9MCtHh+P1uc37j2NrR2SnwhbaXmI8GlKqR5IqdiWFWagi+KdJa6srq3RtrTRSRqT2BZSBn4Z71Gf38tI4s3j+puBh4pwY2VgPaCEjEoHgyFgas9V3jWI8q3cqWihuIZbhFG4tGmeu3uQj8uQgdcRnv2oIzgriWGHT4Y7hZLcW0ax754pIEkSIbFmBcYwyru25yM9fAnPbxSX1x61bzy28AjVI3VI83Q3Fy5WaNsQjoFboW3OR7JUtOS8Q2qwc9rmIQ43czeuwg9sHODn4VXOFpdQitwBaRtCzStAhkMEsMTSM0MTxtGQNsZUdDkdFK9M0GzZwTvqe28dGFtHzbXYpQPzC0ckjgscSIuEwMDEpP3tqWyoXRtKm50lzdMvNkRI1ijJaOGNSzbQzAF2ZmJZ8LnCjA25M1QVP0j8Lm8tS0S5nhDNGoO0yqwxNblv0ZU9n57T4VOaBrcV3bRTwH2JFyAe6nsyMB2ZSCpHmKkKo1039lX/N7WN+4EoA6W902AsuR7scvZvANg5GaC80pSgUpSgUpSgUpSgUpSgUpSgVW9ff1qdbFD7G1Zbxv8okhIM+cpVgf1FftuU1K65q620DysCxGFRB70kjkLHGufvMxVR86w8N6S0EP2rBp5WMtw47NI2M4/UUBUUeCotBKKuAABgDwFfaUoFKUoI2Phq0WbnraQCY9eaIkEmfPfjOakqUoFKUoFamq6XHcwyQzrvjlUo6nxB+I7HxBHUGtulBTeDtTlt5m028ZmliXdazt/1VuOxz4yx9FYdzgHr1NXKoHi/hj1yFeW5iuIW5ttOO8UgHTP6SN2ZTkEH4CvPB/E/rcTrKnKubduXcwHvHJ5jzjb3lbsR8qCwUpSgUpSgUpSgUpSgUpUPr2quhSC32m5nzy93VY1XG+dwOpRMjp95iq5GcgNLAu9ROesWn4x5NdSp1P/AKcLjHhmc+KVZartvwHaIgCh1f3nnjkeCaVz1aSR4Su9iSSc9OvbHSs6aDOjEx6hPjwSVYZUH15YkP1c0E3SoSKHUVzultZfIcqWA/U82T+VfItQ1AfnLKEj/KuS5P0kgjx+NBOUqBPEc4OG0u6xn3la0dfn0uN2PpWSXiqNBl4LpflbTSf/AFK1BNUqEi4ytm/x1/1La6i/riFepeMrFBmS6iQebts/qxQTNKhxxbaEZWcOP1A0mflsBzWIcZwFtqx3TH4Wl3t/eMQX+NBO0qCm4lkz9lp13J8QIIh9edMh/hX19Qv2I5dnEoPczXBVh/tiicH94UE5VL45tWglgvrQj1oMkHI/87G7dYP216ur/dCsT7OSJk6ffSbuZeJEp7C3hHMXz+0mZ1b/ALYrPp3DsMLmQBpJSCDNKzSyYOMqpY+wpwDtQKvTtQbGlaolxEskZODkEEYZGUlXRh911YFSPAityq3eAW+oQtER+WkpND1yTHGzLcgDoCoURuTjIaPrlVDWSgUpSgUpSgUpSgVAzcOSi4nuLe7KSTKilZI45o1EYwoXGxwuSzbd+Msx6ZqepQQQGpIve0nb5TWo/nNXo6teIuZNPLnxWCeJ/wADNyqm6UEL/eUhd0tldR4GSOWsx/CB3z9K8xcZ2x7i4T/UtbqIfi8QH8anKUEE3HWnA7XvrdD+i8qRn8HINb1rr9rIAYrmFwexSRGB/A1HSor6smepgtH6dD/xEyYP/wAYj8alZtJgf34Y2/aRT/MUGwkqnsQfkc17qDk4F01jltPtST3PIiz/AE1D2HDNsdRuVSIJDbwwIscbNGnMkMjvlUYDIQQ46dm+NBdK15r+JPfkRf2mUfzNRkvBNg+OZZwyY/xFEv8AXms9pwvZRfmrO3T9iKNf5LQYDxvp27b6/bFs42rNGzZHcbVJOaPxhb7gqLcSE4xy7a5dev64j2D6mplIgvugD5DFeqCDOuXLFhFp8vQey80kMUbfuu8g+qV5NpqEv5y4itlI6rAnOkB+E03s4+cNT1KCO0zQYoGd1DNI/vyyM0kjAEkDcxOFBJIRcKMnAFSNKUClKUClKUClKUClKUClKUClKUFe0pd2qag+eix2cI+BUTSn+E61YarvCqkz6o5Hv3eAfMR21tH/AFKw+lWKgVXeDsP69P1+3u5+/lb7bUY+H5Pn61PXM4RHduyKWPyAyahuBYSum2e8Yd4UkcYx7co5smR4Hc7ZoJ2lKUClKUClKUClKUClKUClKUClKUClKUClKUClKUFd4FbdbzOTnfd35z8BdTIP4KKsVV/gF92m2rgY5qGXH+szSH+urBQQPHbN/Zt4EOGkieJPD2pRyl6/NxU3DEFVVHZQAPkBioHjVd8VtFn87d2g+YjlWdh+7C1WGgUpSgUpSgUpSgUpSgUpSgUpSgUpSgUpSgUpWC8vY4UZ5pFjRerO7BVA+JPQUGesF7Ltikb9FWP4AmoRfSJpZOP7RtvrKgH4k04k12JtMvpbeaOTbbXDqUdXBxExHVTQbPBduU02wQ91trcH5iNc1M1q6XHtghX9FEH4KBW1QQHEEe+70tf0Z5ZT/ttpk/nKtT9UvizWWg1PTtkEs7GG92xRbcli1thmLsFVQA/tE+OPGtz1rWJPdgsrcf5kstww+aoiD8GoLRSuf6rxNf20sMbXVlPPI8aizigm5rKzAM2eexjULuO9l2jb49q6BQKUpQKUpQKUpQKUpQKUpQKUpQKUpQKqnF3D081xbTxRw3C2+/8AJZ2MaF2wVmVgrDmLggblIAYkEHva6UFUfXLwghtElPh0msyp/GUdPmKr+u8FPfI6jRrK2Mow1xI6GaPPQuFgTDMB1GZME9+ldLpQYrWHYiLknaqrk9zgYyfjWWlKCB1nhUzXC3EN1NbzLGYt0fLdWQtvwUlRlznxGD55wMa39yWf/itRvJh+gJFtlPz9WWMkfAmrPSgj9I4ftrVSLaBIg3ViqgMx82bux+JJqQpSgUpSgUpSgUpSgUpS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60848"/>
            <a:ext cx="2664296" cy="30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7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8000" dirty="0" smtClean="0"/>
              <a:t>MUY BIEN!</a:t>
            </a:r>
          </a:p>
          <a:p>
            <a:pPr marL="0" indent="0" algn="ctr">
              <a:buNone/>
            </a:pPr>
            <a:endParaRPr lang="es-ES_tradnl" sz="8000" dirty="0"/>
          </a:p>
          <a:p>
            <a:pPr marL="0" indent="0" algn="ctr">
              <a:buNone/>
            </a:pPr>
            <a:endParaRPr lang="es-ES_tradnl" sz="8000" dirty="0" smtClean="0"/>
          </a:p>
          <a:p>
            <a:pPr marL="0" indent="0" algn="ctr">
              <a:buNone/>
            </a:pPr>
            <a:endParaRPr lang="es-CO" sz="8000" dirty="0"/>
          </a:p>
        </p:txBody>
      </p:sp>
      <p:sp>
        <p:nvSpPr>
          <p:cNvPr id="5" name="4 Flecha derecha">
            <a:hlinkClick r:id="rId2" action="ppaction://hlinksldjump"/>
          </p:cNvPr>
          <p:cNvSpPr/>
          <p:nvPr/>
        </p:nvSpPr>
        <p:spPr>
          <a:xfrm>
            <a:off x="6741634" y="5661248"/>
            <a:ext cx="1584176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SIGUIENTE</a:t>
            </a:r>
            <a:endParaRPr lang="es-CO" dirty="0"/>
          </a:p>
        </p:txBody>
      </p:sp>
      <p:sp>
        <p:nvSpPr>
          <p:cNvPr id="6" name="5 Proceso alternativo"/>
          <p:cNvSpPr/>
          <p:nvPr/>
        </p:nvSpPr>
        <p:spPr>
          <a:xfrm>
            <a:off x="764095" y="2122300"/>
            <a:ext cx="1080120" cy="252028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1</a:t>
            </a:r>
            <a:endParaRPr lang="es-CO" dirty="0"/>
          </a:p>
        </p:txBody>
      </p:sp>
      <p:sp>
        <p:nvSpPr>
          <p:cNvPr id="9" name="AutoShape 2" descr="data:image/jpeg;base64,/9j/4AAQSkZJRgABAQAAAQABAAD/2wCEAAkGBhAQDw8PEBAPDw4PDxAPDw0QDw8NDw8PFBAVFBQQEhIXHCYeFxkjGRQUIS8gIycrLCwsFR4xNTAqNScrLCkBCQoKDgwOGg8PGikkHyQ1LSkqKTUsLCwsLCosLCwsLywsLC8sLCktLCwsKi8pLCwsLyksLCwsKSwsLCwsKSwpLP/AABEIAOAA4QMBIgACEQEDEQH/xAAcAAEAAQUBAQAAAAAAAAAAAAAAAQIDBAUGBwj/xAA/EAABAwIDBAcGBAQFBQAAAAABAAIDBBEFEiEGMUFRBxMiYXGBkTJScqGxwRRCgtEVI2LwkpPC4fFDVIOisv/EABsBAQACAwEBAAAAAAAAAAAAAAACBAMFBgEH/8QAMxEAAgIBAgMECQQCAwAAAAAAAAECAxEEEgUhMRNBUaEUIjJxgbHB0fBhkeHxIzMVQmL/2gAMAwEAAhEDEQA/APcFKIgCIiAIiIAiIgCIiAIiIAiIgCIiAIiIAiIgCIiAIiIAiIgCIiAIiIAiIgCIiAIiIAiIgCKh0gCxZcQG5vaPd+6hOyMFmTwj1JvoZhKpMoWBmkdxyju1KqbRX33Pifsqnpilyri35fz5E9niZDq1g4j1VP8AEG8/qjKMDgAqxTr3tNQ+kUvz4HmI+Jb/AIg3+wVW2uYeI9VJp1S6kB4Ap2moXWK/P3GI+JdEwKrDlguoeQI+E2VH8xu437jofVeemKP+yLXn/Pke7M9GbJFgR4hbRwLfHd6rLZKCrVdkLFmDyQaa6lxERZDwIiIAiIgCIiAIiIAiIgCIiAIipc6yAklYlTXBum88hvWPV1+uVu/ieAUUtJfU8d5O8rW6nXKEuyqWZeS9/wBjLGvlmXQgNfIdd3ujd581lxUgH7BVtsNyF6qJRT32vdLyR65dyLgAG4Kc6s51GZZvTEuSI7S/nUZ1ZzJmXnpw2l7OmdWcyZl56aNpfzqDY71ZzKc6l6anyY2iSmB3eiw3ROYezp3cCs0PQkHQrDLZJ763tkSTfR8yzT119Do7l+yzA5a6ppOI/wBwrdNWlpyv8nfYqzp9dmXZXcpdz7n/ACeSr5ZibdFQx91WtoYgiIgChEQBEupQBERAERCgIc6y1OIV5vkb7R3nkOau4nXZG6bzoBzK19HD+Z2vEnmVp+Ka/wBHj2dftvyXj9jPVXu9Z9DKo6Wwuf8AlZZlWO6W6By5+F2yOI/F+JmcXLmy91inMrOZazaPaSGgpn1M5OVtmtY3V8sh9mNg5n0ABJ0ClGcptJc2yLWDc5kzLwyfpvrzLmZDSthvpC5sj3lvIyhw1/T6r0/YzbSHE4DIwGOWMhs8Djd0bjuIP5mngfHcQVbv0t1Md0ly+RBNM6XMmZWsyZlS3ktpdzJmVrMmZN42lzMmZanaLaKGgpn1M5ORlg1jbF8jzo2Ng5kryKp6b68y5o4aVkN9IXtkkeW33GQOFj5eqt0aa29Zh0ItpdT3PMozrmdi9tocThL2Dq547CenJzFhO5zT+ZhsbHuI3hdDmVeblVJxlyaJJZLwlWPV04cLjzCklU9ZZY52747ZE1HDyi3Q1pacjj8JP0K3LHXWgq4wdR/Z5rKwquv2Xe03f3jgVvOFcQdy7Gx+suj8V9zFdXj1l0NuigFFvSuSihEAREQEoiIArNRLlCulaTHKuzco3u0/f5KFk1XFzl0XM9Sy8GC6brZC78o0b9ystjuCxKdlgFkNK+cX6iV9zsl3m0UFFJIvtKqBVsFVXUlMi0V5l4f0yY8Zq9tKD/LpGC4voZpAHOJHMNyj9RXtwK+ZtsJ+sxGvfzqpR/hdk/0re8Fjvucn3L5la7kjW3XTdHOOmkxOnde0c7hTTDWxbIbMNuYfl9SuUuoMxb226OYQ9p5Oabg+oC6iyCsg4Pv5FZPDyfWt0urMT7tB5gH1F1XdfPtxfwV3S6ououm89weK9M+OmWuZSA/yqVgc4X0M8guSe8My/wCIrz662e2dUZMTxB5/7yZnlG7qx8mLT3XeaWtV0xivBFCTy2dP0fY8aPEqZ+a0czxTTDgWSEBpPg/KfVfReZfJhlLe0PaYQ9vi03HzC+raeTMxjubWn1C0XG4qMoT8cr9v7M9Hei6SqXFMypJXNuZaSKXlYcryxwkHDeOY4hZTirErbhY67pVWqyPVE9qawzf0dQHNBB3i6yVzmBVViYz+U6fCf7PyXRAr6PRarq42R7zVyjteCVCIsxEIiICUREBbmdYFcrWy55u5un3P2XRYjJZpXKwm7ieZJ9T/AH6LS8at2abau8saaOZmexXAVaYrgXDGxZcBVQKtgqbqaZDBcBXzZtpTdXidew8Kl7h4Ps8H/wBl9IXXjnTRgBZURVzAermaIZSNzZWewT8TdP0LfcDuUb3B/wDZcvf1K+oj6uTzghIqcyOZE32pXtib8T3Bo+ZUXXX9FmzxqsRjlLbw0Z66Q2u0yf8ATZ437X6V1l9qprlY+7mUorc8Hv7BYAcAAB4BTdUXS6+cbzZ4K7pdUXS6bhg+btuaXqsUxBnOqkk/zbS/61o16V017PObPFXtBMcrRBMfdkbcscfEEj9I5rzO6+g6G5XaeE14YfvXJmunHbJouRwmRzYxvkc2McdXuDR9V9VQtyta33Wgegsvn7ou2fNXiMbyLw0hFRKeGYX6pniXa/oK+gbrnuP3p2QrXdzfx/os6ePJsm6glQSqSVzbZbBKocpuqXFYz1GGJMkzXcCcp8D/AL2XWU0l2hcfXjTl38u/7+S6TB58zGnmAV2vAbt1Mq33P5lHVRxJM2SKUXQFUIiIAiIgNPjktmO8CtDBv+S2+PO08x9VpYDr6LmePvlBFzS9WbBquAqywqsFckXWXAVN1SEBQiV3WLieGw1MMkE7BJFIMr2HjyIPAg6g8FkXRSjJxeV1GMnl8/Qawy3ZWvbBf2HQtfKByEmYDzLV6Bs9s9T0EDaenblYDmc4nM+R53ve7if+AthdFav1+ovio2Syl+fEhGqMXlIrul1Sip5JlV0uqUTILGI4fFURSQTMEkUrS17DuI8eB7xuXmlR0FxmW8da9kF75HQtklA5CTMB6tXqShWtPrb9PlVSxn87yEq4y6o1mzmzlPQQNp6dpDQcz3uN5JX21e93E/IcFtLqEuq85ynJyk8tk0kuSCi6EqFA9BVDipJVLl6SRh1e4ra7OydkDkSPIEgLU1JWfs8dSO8fQLpuAP15L9PqVNV0R06I1SutKAREQBERAc9j/D4h9VpIXa+n0W92hb2Suea/teOq5vjscxiy5pXzZso3LDxnaGmo2CSplbGDo0aue88mMGrvJWMZxplJSzVL9WxMLso3uduaweJIHmvAMWxeaqmdUTvzyvOnusbwjYODR/utTw3hj1bcpPEV+7/RGe67s+S6nqlR01UwdaOlqZG8HkxR38rk+q3myvSLTYhIYWtlhnyl4ikDSHtFrlr2kjS+42K8Qw2lE00UJkbEJZGx9a5pc1hcbAkAjS9h5r2PY7o1ZQTfiXzmeYMcxloxFGwOtc2uSTYW3rYcQ0Wh01TXNTxy6vP095hqnZN/odsl1F1K5YuC6m6hF4CbqbqlLoCq6i6hEBN0uoRATdRdQl0BxO0fSvSUkz6dsctRLGcshjyNYx/FuZx1I7gsOh6aaN7gJYKmEe/ZkzR4hpzegKo2k6IWVFRLUQ1JgMzzI+N8QlZnO8tIcCLnXW+9eS1cIZJIxr2yNY9zBK0ENflNszQeBsut0Wh4fqa8Ry5JLPVNP5FKyy2D5n0nh2Kw1MYlglZLG7c9huL8jyPcVecV87bK7Uy4fUCeMl0TrCeEHsyx+G7MOB8uK+go6lr2Ne03Y9rXtPNrhcH0K0/EeHPRzWHmL6P6MsU2qxfqWah31WxwEdo+I/8AkLUTOu4DvW6wFupP9R+q2/AYetKRh1T6I6VqlQFK6gohERAEREBqcaiu0rjy6xb6emn2Xd18d2lcNXx5XPHI5h4cft6rV8Vq7ShtdxnoliZaxvBmVtLJTSFzWyBvbbva5rg5rhzsQNFqNkOjeCizvlcKmZ7XR5yzIxkbhYhjbmxI3m66CmluAs1jlxq1N1dbqjLEX1RsXXFvc0fO2P4O6jqpqV1/5T7MdqM0R1Y8HwtrzBXtPR1tV+Oo2h7r1NOBFONLusOzLbk4D1utT0pbJGphFXC29RTNOdrRd0sGpLRzLTcjxI4ry/ZvaKWhqGVMRvbSSO/ZmiJ1Ye/iDwK6aUY8V0aa9tfP7P8AOhR/0WfofSIKla/BsZhq4GVELs0bx+pruLHDg4clnLjpRcW4yWGjYLnzRVdLqm6KIK7oqUXgKlChEBKKFF0BKi6i612PY7DRU76iZ1mMGjR7T38GNHElTjCU5KMVlsPkss57pP2r/B0hijdapqgY2W3sj/6kndpoDzI5Lx/ZnBXVtXBStByvd/MIv2YW6vPpp4kLF2gx+WtqJKqY9p50YCS2OMezG3uHzJJ4r17os2RNJTmpmbapqWg2Is6KDe2M33E7z5DguxxHhWj/APb+f2X51Nfzvs/Qp2m6J4KqcTQy/hQ6wmjbGHteBpmYLjK62nEbjbn19PTthijiZoyJjY2A6nK1oAv6LJe5YlRIuYnqbboxhOWUuheUIxba7ywH9u/BoJ9NV02z8NmhcvTC/wCtwHkNT9vVdthUNmhdfwerZTu8ShqJZlg2CIi3BWCIiAIiICiVtwuPx+myuz8OPgd67MrUYxR5mlRlFSTi+89TxzOLpn5SWngfktlE9amojLT3s0PezgfL9ll001wuB1mndNjizbVT3RybNrl5F0k7Augc+upWl1O4l9RC0XMDjvkaB+Q7yOG/du9XY9XL+fcsej1c9JZvj8V4o9sqViwz5/2T2vmw+XrIu3C+3XU5NmyD3gfyutuPqvc9ndpqeviEsD77s8TrCWJ3uvb99x4LgttOirOXVGHgNcbufR6Na484juaf6Tp4Lzamq6ijnzMdJTVMRynTI9v9LmneO46Lo7dPp+KQ7Sp4n+dV9f6KSlOh4l0Ppu6leWbO9MrdGV8eU7vxMDS5p36vi3jh7N/AL0TDMap6luenmjmb/Q8OI7iN4XNanQ36Z/5I8vHu/cuQsjPozPU3VF0uqZkKroqbpdAVKLrXYrj9NStzVE8UI4BzgHHua3eT4Bec7S9M1wY6CO3D8TM35si+7vRXNNoL9S/8ceXj3fuY52Rh1Z3u0+11Nh8eed/bcD1cDbGWUj3RwHedAvBtqNrKjEJjLO6zGk9VA0/y4W93N3Nx+Q0WFLLUVc93GWpqZTYb5JHHkBwHyC9P2I6KRGW1NeGukFnMpNHMjdvvKdzz3bh3rpqqNNwqG+x5n5/BfX+im5TveI9DXdGfR66RzK6rZaJtn00LhrI7eJXjg0cBx37t/rhcoJVtzlzWr1U9VZvn8F4Iu11qtYREj1rauW+g3k2CyKiVYUNyc/G+VnxcXeX7KWlodtiihOW1ZZtcHps0g5M7I7zxPr9F2lOywC0uA0GVo0W+AX0CuCrioruNQ3l5JREUzwIiIAiIgCtzR3CuIgOMx/DSDnaNRw4EcQVoYn5SPdPs34c2nvC9ErqQOBXE4thxjcTYlh9oDf8AEO9aziGiWohmPtLzM9Nux8+hXFKslr1qoX2trcHceYWbHKuJsrcHhm0TT6GYCtVj+ytJXNtURBzgLNmb2JWeDxr5HRbBr1WHKEJyrlug8M9aTWGeRY50OVMd3UkrahmpEUlopt24O9l3yXFVuF1dG+8sNRTPabdYWvjH6ZBofIr6VDkNiLEXHI6hbunjt0FixKXk/t5FWWki/Z5Hz3QdIeJQgBlZK4D8suSfyJeCfmttH0w4mN5pneMBH0cF6zV7JUExvJR0znH83UsDvUALWS9F+EuNzSAfDLMz5Byz/wDJaCfOynyX8EOwtXSR5zJ0w4mdxpm+EF/q4rT1+3+JTAiStlAP5Yy2nFuV2AG3mvXoei/CWm4pAfilmePRzitpR7J0EJvHR0zD73UsLvUhP+T0NfOunyj/ACOwtfWR8/UGD1dW68ME9Q5x1kDXPBO7tSO09Su2wPoZqJMrqyVsDN5iitLKdNxd7LfmvYBYCw0HIaBQSq9/Hb5rFaUfN/byJx0kV7XM1WA7LUlC3LTRNY4+1Ke3K/4nnXy3LaEqC5UOetJOcrJbpPL8S0kksIlzljyypJIsSRxdu9dwHNTrrcnhBvHUszPzHKDYWu53ut5ra4LQZ3B1rNGjByb+6waCj61wDQervcni88z3cgu2w2hDGhdpw3RdhHdL2n5Grvt3vC6GXTQ5QFfUAKVtiuEREAREQBERAEREBBC12I4eHg6LZKCEB53XYe+BxIBLCblv3HIqIHBwu091t2vIjge5dtW4eHg6LksSwNzHF8fZPyI5EcQtZreHw1CyuT+ZnqucPcQ1yutKwYcRF8soyHmfZPg7h4H1WxZCD7J8jvXJ36KyqW1r8+vwNhG1SWQHKoFOpI4JkKputruMu5EqVTZTZR2MZJS6iyZU2MZF1SXKcidUTwUlW2NyLbnK09yyHQ23m3dvKwKjEWNOVgzv5NN/8Ttw8B8lbp0dlktqX5+eJjlaksiWwBLiABvvw8f23q3TUzpzYAtj9C/x5DuV+iwiSZwdJ5NGjW+A+663D8MawDRdXouHRo9aXNmvtuc+SLeF4WGAaLbtbZGtspW1K4REQBERAEREAREQBERAEREAsrE1MHDcr6hAc7iWz7X30XPS4TNCf5bjb3D2m+nDyXoZarEtI13BQnXGxbZLKPU2uaOFhx57NJY3Dvb2x6HUfNbCDGad/wCZgPInqz6OstzU4G13Baip2VaeC18+G1v2W15rz5+ZmV0u8zGtjPP6hT1EfvLRP2ULfZLm/CS36Kn+BzjdLMP/ACP/AHVZ8Ll3OL+DX1J9v7zf9RH7ygtjHMrQ/wAEqDvmm/zH/upGyzne0XO+Jxd9UXC5eMV8G/qO395sajFqdm9zL8swcfQXK1820BdpExzu8jq2/us2m2UaOC29NgLW8ArEOGVr2m35Ly5+ZB3vuOVZQTz+2SGn8jbtB8eJ81vcM2ca22i38NC1vBZDWWWwrrhWsQWEYXJy6linpA0blkAKUWQ8CIiAIiIAiIgCIiAIiIAiIgCIiAKFKhASihEAUFoUogKDCOSj8O3krilAWvwzeSkQjkriICkMCqsiIAiIgCIiAIiIAiIgCIiAI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52999"/>
            <a:ext cx="2339752" cy="250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Proceso alternativo"/>
          <p:cNvSpPr/>
          <p:nvPr/>
        </p:nvSpPr>
        <p:spPr>
          <a:xfrm>
            <a:off x="764095" y="4144918"/>
            <a:ext cx="1080120" cy="2520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4</a:t>
            </a:r>
            <a:endParaRPr lang="es-CO" dirty="0"/>
          </a:p>
        </p:txBody>
      </p:sp>
      <p:sp>
        <p:nvSpPr>
          <p:cNvPr id="12" name="11 Proceso alternativo"/>
          <p:cNvSpPr/>
          <p:nvPr/>
        </p:nvSpPr>
        <p:spPr>
          <a:xfrm>
            <a:off x="764095" y="3501008"/>
            <a:ext cx="1080120" cy="252028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3</a:t>
            </a:r>
            <a:endParaRPr lang="es-CO" dirty="0"/>
          </a:p>
        </p:txBody>
      </p:sp>
      <p:sp>
        <p:nvSpPr>
          <p:cNvPr id="13" name="12 Proceso alternativo"/>
          <p:cNvSpPr/>
          <p:nvPr/>
        </p:nvSpPr>
        <p:spPr>
          <a:xfrm>
            <a:off x="6750878" y="2122300"/>
            <a:ext cx="1080120" cy="2520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6</a:t>
            </a:r>
            <a:endParaRPr lang="es-CO" dirty="0"/>
          </a:p>
        </p:txBody>
      </p:sp>
      <p:sp>
        <p:nvSpPr>
          <p:cNvPr id="14" name="13 Proceso alternativo"/>
          <p:cNvSpPr/>
          <p:nvPr/>
        </p:nvSpPr>
        <p:spPr>
          <a:xfrm>
            <a:off x="764095" y="4869160"/>
            <a:ext cx="1080120" cy="2520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5</a:t>
            </a:r>
            <a:endParaRPr lang="es-CO" dirty="0"/>
          </a:p>
        </p:txBody>
      </p:sp>
      <p:sp>
        <p:nvSpPr>
          <p:cNvPr id="15" name="14 Proceso alternativo"/>
          <p:cNvSpPr/>
          <p:nvPr/>
        </p:nvSpPr>
        <p:spPr>
          <a:xfrm>
            <a:off x="6750878" y="4144918"/>
            <a:ext cx="1080120" cy="2520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9</a:t>
            </a:r>
            <a:endParaRPr lang="es-CO" dirty="0"/>
          </a:p>
        </p:txBody>
      </p:sp>
      <p:sp>
        <p:nvSpPr>
          <p:cNvPr id="16" name="15 Proceso alternativo"/>
          <p:cNvSpPr/>
          <p:nvPr/>
        </p:nvSpPr>
        <p:spPr>
          <a:xfrm>
            <a:off x="774626" y="2804463"/>
            <a:ext cx="1080120" cy="252028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2</a:t>
            </a:r>
            <a:endParaRPr lang="es-CO" dirty="0"/>
          </a:p>
        </p:txBody>
      </p:sp>
      <p:sp>
        <p:nvSpPr>
          <p:cNvPr id="17" name="16 Proceso alternativo"/>
          <p:cNvSpPr/>
          <p:nvPr/>
        </p:nvSpPr>
        <p:spPr>
          <a:xfrm>
            <a:off x="6750878" y="3501008"/>
            <a:ext cx="1080120" cy="2520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8</a:t>
            </a:r>
            <a:endParaRPr lang="es-CO" dirty="0"/>
          </a:p>
        </p:txBody>
      </p:sp>
      <p:sp>
        <p:nvSpPr>
          <p:cNvPr id="18" name="17 Proceso alternativo"/>
          <p:cNvSpPr/>
          <p:nvPr/>
        </p:nvSpPr>
        <p:spPr>
          <a:xfrm>
            <a:off x="6750878" y="2804463"/>
            <a:ext cx="1080120" cy="2520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7</a:t>
            </a:r>
            <a:endParaRPr lang="es-CO" dirty="0"/>
          </a:p>
        </p:txBody>
      </p:sp>
      <p:sp>
        <p:nvSpPr>
          <p:cNvPr id="20" name="19 Proceso alternativo"/>
          <p:cNvSpPr/>
          <p:nvPr/>
        </p:nvSpPr>
        <p:spPr>
          <a:xfrm>
            <a:off x="6750878" y="4869160"/>
            <a:ext cx="1080120" cy="2520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10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3490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209</Words>
  <Application>Microsoft Office PowerPoint</Application>
  <PresentationFormat>Presentación en pantalla (4:3)</PresentationFormat>
  <Paragraphs>193</Paragraphs>
  <Slides>31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Tema de Office</vt:lpstr>
      <vt:lpstr>LA PARTES DEL SALON </vt:lpstr>
      <vt:lpstr>VENTANA</vt:lpstr>
      <vt:lpstr>Presentación de PowerPoint</vt:lpstr>
      <vt:lpstr>Presentación de PowerPoint</vt:lpstr>
      <vt:lpstr>PUERTA</vt:lpstr>
      <vt:lpstr>Presentación de PowerPoint</vt:lpstr>
      <vt:lpstr>Presentación de PowerPoint</vt:lpstr>
      <vt:lpstr>PUPITRE</vt:lpstr>
      <vt:lpstr>Presentación de PowerPoint</vt:lpstr>
      <vt:lpstr>Presentación de PowerPoint</vt:lpstr>
      <vt:lpstr>TABLERO</vt:lpstr>
      <vt:lpstr>Presentación de PowerPoint</vt:lpstr>
      <vt:lpstr>Presentación de PowerPoint</vt:lpstr>
      <vt:lpstr>BORRADOR</vt:lpstr>
      <vt:lpstr>Presentación de PowerPoint</vt:lpstr>
      <vt:lpstr>Presentación de PowerPoint</vt:lpstr>
      <vt:lpstr>LIBRO</vt:lpstr>
      <vt:lpstr>Presentación de PowerPoint</vt:lpstr>
      <vt:lpstr>Presentación de PowerPoint</vt:lpstr>
      <vt:lpstr>LAPÍZ</vt:lpstr>
      <vt:lpstr>Presentación de PowerPoint</vt:lpstr>
      <vt:lpstr>Presentación de PowerPoint</vt:lpstr>
      <vt:lpstr>SILLA</vt:lpstr>
      <vt:lpstr>Presentación de PowerPoint</vt:lpstr>
      <vt:lpstr>Presentación de PowerPoint</vt:lpstr>
      <vt:lpstr>TRAPERA</vt:lpstr>
      <vt:lpstr>Presentación de PowerPoint</vt:lpstr>
      <vt:lpstr>Presentación de PowerPoint</vt:lpstr>
      <vt:lpstr>CUADERNO</vt:lpstr>
      <vt:lpstr>Presentación de PowerPoint</vt:lpstr>
      <vt:lpstr>Presentación de PowerPoint</vt:lpstr>
    </vt:vector>
  </TitlesOfParts>
  <Company>Secretaria de Educacion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Sitios de interés</dc:title>
  <dc:creator>USUARIO</dc:creator>
  <cp:lastModifiedBy>USUARIO</cp:lastModifiedBy>
  <cp:revision>21</cp:revision>
  <dcterms:created xsi:type="dcterms:W3CDTF">2013-11-06T21:31:44Z</dcterms:created>
  <dcterms:modified xsi:type="dcterms:W3CDTF">2013-11-12T20:49:27Z</dcterms:modified>
</cp:coreProperties>
</file>